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305" r:id="rId3"/>
    <p:sldId id="263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57" r:id="rId12"/>
    <p:sldId id="306" r:id="rId13"/>
    <p:sldId id="260" r:id="rId14"/>
    <p:sldId id="258" r:id="rId15"/>
    <p:sldId id="307" r:id="rId16"/>
    <p:sldId id="276" r:id="rId17"/>
    <p:sldId id="278" r:id="rId18"/>
    <p:sldId id="287" r:id="rId19"/>
    <p:sldId id="301" r:id="rId20"/>
    <p:sldId id="277" r:id="rId21"/>
    <p:sldId id="261" r:id="rId22"/>
    <p:sldId id="270" r:id="rId23"/>
    <p:sldId id="271" r:id="rId24"/>
    <p:sldId id="272" r:id="rId25"/>
    <p:sldId id="273" r:id="rId26"/>
    <p:sldId id="274" r:id="rId27"/>
    <p:sldId id="279" r:id="rId28"/>
    <p:sldId id="302" r:id="rId29"/>
    <p:sldId id="308" r:id="rId30"/>
    <p:sldId id="275" r:id="rId31"/>
    <p:sldId id="304" r:id="rId32"/>
    <p:sldId id="289" r:id="rId33"/>
    <p:sldId id="288" r:id="rId34"/>
    <p:sldId id="290" r:id="rId35"/>
    <p:sldId id="291" r:id="rId36"/>
    <p:sldId id="280" r:id="rId37"/>
    <p:sldId id="281" r:id="rId38"/>
    <p:sldId id="286" r:id="rId39"/>
    <p:sldId id="282" r:id="rId40"/>
    <p:sldId id="284" r:id="rId41"/>
    <p:sldId id="283" r:id="rId42"/>
    <p:sldId id="285" r:id="rId43"/>
    <p:sldId id="300" r:id="rId44"/>
    <p:sldId id="297" r:id="rId45"/>
    <p:sldId id="299" r:id="rId46"/>
    <p:sldId id="292" r:id="rId47"/>
    <p:sldId id="298" r:id="rId48"/>
    <p:sldId id="293" r:id="rId49"/>
    <p:sldId id="294" r:id="rId50"/>
    <p:sldId id="295" r:id="rId51"/>
    <p:sldId id="296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136"/>
    <p:restoredTop sz="94699"/>
  </p:normalViewPr>
  <p:slideViewPr>
    <p:cSldViewPr snapToGrid="0" snapToObjects="1">
      <p:cViewPr varScale="1">
        <p:scale>
          <a:sx n="116" d="100"/>
          <a:sy n="116" d="100"/>
        </p:scale>
        <p:origin x="19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1.3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12022 614 24575,'-50'-27'0,"-29"-9"0,30 16 0,-2 1 0,-1-2 0,-3-1 0,-13-4 0,0 1 0,17 7 0,1 1 0,-15-3 0,0 0 0,11 6 0,2 0 0,0 1 0,-1 1 0,2 4 0,1 1 0,-46-7 0,13 8 0,-8-5 0,22 7 0,-1-5 0,-8 8 0,11-6 0,-2 4 0,-9 0 0,-1-1 0,-3-2 0,7 3 0,2-1 0,14 1 0,0 1 0,2 0 0,-6 2 0,-3-3 0,1 1 0,-11-1 0,-9-3 0,2 3 0,33-1 0,-1 0 0,-49 3 0,11-7 0,37 6 0,0 1-3277,-24-5 1638,27 4 1,-2 1 1408,-45-4 230,0 4 0,43-2 0,0 0 0,-42-3 0,3 2 0,-4-7 0,9 10 0,5-4 3276,2 3 0,16 1-3044,7-3-232,-8 1 0,-2-3 0,-3 3 0,-13-2 0,6 2 0,-6 0 0,-13-3 0,12 6 0,-5-6 0,8 6 0,-4-3 0,11 1 0,-10-1 0,7-3 0,8 1 0,-14 0 0,9 2 0,0-2 0,-4 4 0,9-3 0,-4 3 0,-6-4 0,5 4 0,7-1 0,-6 2 0,21-2 0,-18-1 0,13-2 0,0 2 0,5-1 0,6 3 0,6-1 0,-8 4 0,-2-1 0,-4 1 0,-16-2 0,-4 0 0,-16 3 0,39-3 0,-2 0 0,-11 3 0,-2 0 0,7-2 0,-1-1 0,-14 3 0,-2 0 0,12-2 0,1-1 0,-3 3 0,0 0 0,4-3 0,0 1 0,2 0 0,1 0 0,-39 2 0,44-3 0,2 0 0,-31 5 0,2-4 0,5 4 0,15-5 0,7 6 0,4-5 0,0 5 0,0-3 0,-15 2 0,13 0 0,-9-1 0,7 6 0,1-2 0,-3 1 0,-6 1 0,-3-2 0,3 2 0,-8 2 0,19-4 0,-14 4 0,7-4 0,-14 5 0,-1-2 0,0 5 0,6-5 0,0 1 0,3 1 0,6-1 0,-8 1 0,12-1 0,0-3 0,-3 3 0,12-2 0,2 1 0,2-5 0,9 2 0,2-2 0,-5 0 0,6 2 0,-4-2 0,0 2 0,5 0 0,-5 0 0,-1 1 0,-3-1 0,3 0 0,1 1 0,9-4 0,2 1 0,3-3 0,2 0 0,0-1 0,0 1 0,-2 1 0,0 0 0,-8 1 0,7-3 0,-6 1 0,10-1 0,-1 2 0,2-1 0,-3 2 0,1-3 0,-4 4 0,2-3 0,-2 2 0,-6 0 0,2 0 0,-5 2 0,-3 0 0,-4 3 0,2 1 0,0-2 0,5 0 0,6-5 0,-8 2 0,1 0 0,-4 1 0,-12 0 0,3-1 0,0-3 0,-3 3 0,9-3 0,-1 5 0,0-3 0,-4-1 0,8 0 0,-9 0 0,10 0 0,4 2 0,3-3 0,10-2 0,2 1 0,-4 0 0,3 1 0,-4 0 0,-2 1 0,3-1 0,0 0 0,5-1 0,2-1 0,0 0 0,4 1 0,1-2 0,3 3 0,3-1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19.7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3332 494 24575,'-53'-59'0,"7"8"0,-6 14 0,2 5 0,-1-1 0,-14-6 0,1 0 0,-8 5 0,-8-8 0,11 17 0,6-4 0,7 11 0,5 3 0,3 3 0,-6 2 0,7 1 0,1 6 0,-2-1 0,2 3 0,-1-1 0,-1 2 0,0 0 0,-3 0 0,-15 3 0,12 1 0,-20 5 0,0 1 0,-1 1 0,-20 1 0,11 1 0,-2-1 0,-10 3 0,17-4 0,-3-3 0,8 0 0,6 0 0,9-5 0,-4 4 0,11-4 0,2 1 0,-16 4 0,0-2 0,-1 3 0,-7-1 0,20 0 0,3 1 0,7-3 0,12 1 0,-6 1 0,4 1 0,-1 3 0,-1 3 0,8 6 0,2-2 0,5 4 0,3 9 0,3-2 0,-1 17 0,0 0 0,3 6 0,-4 16 0,8 6 0,-2 7 0,6 7 0,-3-12 0,-2-10 0,1-10 0,1-12 0,5-5 0,-1 2 0,4 1 0,-2 0 0,0 5 0,1-2 0,-1-3 0,2-4 0,-2-5 0,1-1 0,0 6 0,1-2 0,0 11 0,2-1 0,-2-1 0,4 2 0,-1 1 0,4-2 0,5 18 0,2-2 0,9 7 0,3 10 0,-4-12 0,6-3-3277,-7-2 0,8-10 3047,-1-2 230,2 1 0,-3-12 0,-4 1-3277,6 9 2017,5 10 1260,1 4 0,11 17 0,-8-19 0,14 19 0,-7-14 0,3 1 3276,1-3-2015,-5-16-1261,2-2 0,4-5 3276,-4-6 0,0 1-3044,6 0-232,1-2 0,0-4 0,8-1 0,-7-8 0,6 0 0,11-1 0,-1-2 0,6-3 0,0 0 0,4-4 0,-12-2 0,25-1 0,-16-1 0,17-2 0,-1 0 0,-2-1 0,-13-4 0,13 1 0,-9-2 0,1 0 0,17-5 0,-17-4 0,4-4 0,0-3 0,-24 3 0,6-5 0,-11-2 0,3-6 0,13-5 0,-9 2 0,0 0 0,-11-3 0,-7 5 0,-1-6 0,5-1 0,-8 0 0,-3-2 0,-2-1 0,-4 3 0,-4-3 0,5-6 0,-3-1 0,-3-1 0,3-13 0,-9 5 0,0-11 0,-1 1 0,-3-5 0,-1 3 0,-2-6 0,-9 14 0,0 4 0,-4-9 0,-1 10 0,0-23-3277,-1 10 0,1 3 3047,-2-3 230,0 14 0,0-3 0,0 6 0,-2 2 0,1 3 3276,-3-11 0,1 0-3044,-2-1-232,-2-10 0,-3 11 0,0-3 0,-2 2 0,4 6 0,0 5 0,1-3 0,-2 7 0,0-6 0,-3-3 0,0 3 0,-1 0 0,-4-2 0,3 4 0,1 6 0,1 1 0,5 14 0,-8-10 0,4 10 0,-8-6 0,0 0 0,0-1 0,-4-1 0,-2-3 0,-2 2 0,1 0 0,-2-3 0,2 3 0,-1 1 0,-5-5 0,3 4 0,-1 1 0,5-1 0,5 7 0,2 4 0,-1 0 0,3 4 0,-1 0 0,2 1 0,6 9 0,4-2 0,2 8 0,1-2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34.9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14 24575,'31'-2'0,"6"2"0,10-5 0,4 3 0,-7-1 0,-5 1 0,-3 2 0,-6 0 0,-2 0 0,2 0 0,-9 2 0,1-2 0,-3 1 0,-2-1 0,-2 0 0,1 0 0,1 0 0,1 0 0,2 0 0,-1 0 0,-1 0 0,2 0 0,-4 2 0,10 0 0,5 0 0,4 0 0,12 0 0,-11-1 0,5 3 0,-2-4 0,1 2 0,1 0 0,3-2 0,-1 2 0,-2-2 0,3 0 0,-10 0 0,-3 0 0,4 0 0,2 0 0,1 0 0,12 0 0,-12 0 0,1 0 0,-3 2 0,-3-2 0,1 2 0,8 0 0,-5-1 0,18 3 0,-7-3 0,14 1 0,-2 0 0,0-1 0,0 3 0,9-1 0,2 0 0,7 1 0,9 0 0,-5-1 0,-3 1 0,7-3 0,-16 1 0,10-2 0,1 2 0,0 2 0,-10-1 0,-1-1 0,-18-2 0,-2 0 0,-5 0 0,0 2 0,-4-1 0,13 1 0,-10-2 0,8 2 0,-9-2 0,-7 2 0,3-2 0,0 3 0,2-1 0,13 3 0,-4-1 0,3-1 0,1 3 0,-5-5 0,-5 5 0,9-3 0,-9 1 0,9-1 0,1 1 0,-4-1 0,2 2 0,-1-1 0,-1-1 0,-1-1 0,-1-2 0,-8 0 0,-1 0 0,-5 0 0,-1 0 0,3 4 0,-5-3 0,2 4 0,5-4 0,1 1 0,4-2 0,-2 0 0,-1 0 0,0 0 0,5 0 0,-8 0 0,0 0 0,-5 0 0,4 0 0,2 0 0,13 2 0,3-2 0,-3 2 0,7-2 0,-9 0 0,1 0 0,5 0 0,-12 0 0,-3 0 0,-5 0 0,-12 0 0,6 2 0,-6 0 0,-1 0 0,10 0 0,-5-2 0,1 0 0,-4 0 0,-7 2 0,-1-2 0,0 1 0,-1-1 0,2 0 0,4 0 0,5 2 0,-5-1 0,5 1 0,-12-1 0,0-1 0,-1 2 0,-3-2 0,2 1 0,7 0 0,1 0 0,10-1 0,-2 0 0,-1 2 0,-5-2 0,-1 2 0,-6-2 0,8 2 0,-6-1 0,0 2 0,-6 0 0,-3-3 0,-1 1 0,10 1 0,-3-1 0,6 0 0,-7-1 0,-3 2 0,-2-2 0,-2 2 0,1-1 0,0 0 0,4 0 0,0 0 0,-3 1 0,1 0 0,-7 0 0,1-2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36.8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6 24575,'35'0'0,"1"0"0,8 0 0,8-2 0,-1 1 0,17-1 0,4 2 0,8 0 0,12 2 0,-28-1 0,-12 2 0,-21-3 0,-14 0 0,-4 0 0,-1 0 0,-4 0 0,-1 0 0,-5 7 0,-1 7 0,-3 11 0,2 9 0,0-3 0,2 4 0,-1-7 0,0 0 0,-1-8 0,2-3 0,-2-5 0,2-2 0,-2-2 0,0-3 0,1 0 0,0 0 0,0 0 0,-1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39.11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24575,'2'17'0,"1"1"0,2-3 0,4 2 0,-2-2 0,2 0 0,-2-2 0,0-2 0,-2-1 0,-3-4 0,2 2 0,2 1 0,1 1 0,-1 0 0,2 0 0,-4 0 0,4 0 0,-1 0 0,3 0 0,2 4 0,1-3 0,-2 1 0,-4-6 0,5 8 0,-6-2 0,8 7 0,-2-4 0,-2 2 0,4-1 0,-2 1 0,-3-3 0,1-1 0,-6-6 0,0 1 0,0-3 0,-2 1 0,7-11 0,-1-3 0,7-9 0,-3 1 0,7-5 0,2-1 0,6-9 0,0 2 0,-2-3 0,-5 9 0,-3 0 0,-5 7 0,-3 4 0,0 1 0,-2 2 0,3-1 0,0-2 0,0 0 0,-1 0 0,-1 2 0,-3 2 0,0 4 0,-3-1 0,0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41.09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930 1 24575,'0'18'0,"0"-1"0,0 2 0,0 1 0,0 2 0,0 4 0,0-1 0,-2 2 0,2 6 0,-2-2 0,2 0 0,0-2 0,0-9 0,0 1 0,0-2 0,1-2 0,0 2 0,0-6 0,-1-1 0,0-4 0,0-1 0,0 1 0,0 1 0,0-2 0,-1-2 0,-12-4 0,-1-1 0,-24 2 0,-3-1 0,-12-1 0,-13-3 0,0-5 0,-2 2 0,-11-2 0,5 0 0,4 2 0,0 1 0,17 2 0,6 3 0,-3-2 0,12 2 0,1-2 0,12 2 0,11 0 0,8 0 0,2-2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42.82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357 1 24575,'-18'16'0,"-5"8"0,2-1 0,-8 8 0,-2 3 0,-3-4 0,5-2 0,-3-5 0,8-3 0,-2 0 0,5-3 0,1-1 0,4-3 0,2-1 0,2-4 0,7-1 0,3 1 0,17 11 0,2-2 0,11 12 0,-2-8 0,10 8 0,1-4 0,4 1 0,2 0 0,-5-5 0,-2 1 0,-4-1 0,-9-5 0,-6-2 0,-2-3 0,-8-5 0,-4-2 0,1-2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6:55.00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7635 394 24575,'-42'-7'0,"-27"2"0,-25-6 0,14 3 0,-7 0-1561,-10-4 0,-3-1 1561,30 5 0,-1-1 0,-3 0-563,-15 0 0,-4 0 0,2 0 563,10 2 0,2-1 0,-1 2 0,-7 2 0,-2 1 0,2 0 0,4 0 0,2 0 0,2 1 107,9 1 1,3 1 0,2 1-108,-18-1 0,3 0-58,3-2 1,4 1 57,-25 0 0,43-2 0,-1 0 0,-44 3 1368,4-6-1368,44 6 0,2 0 2162,-33-3-2162,10 1 925,-5-1-925,3-3 148,-3 1-148,-10 2 0,11 0 0,3 3 0,-17-2 0,8 1 0,-17-4 0,40 1 0,-2 1 0,-3-3 0,0 1 0,-1 1 0,-2 0 0,-10 0 0,1 1 0,16 3 0,3 0 0,-2-1 0,2 0 0,-27 0 0,24-3 0,15 3 0,4-1 0,10 2 0,-9-2 0,4 2 0,-6-2 0,-3 2 0,3-3 0,-3 3 0,-2-2 0,-1 0 0,2 1 0,-4-1 0,2 2 0,4 0 0,-8-2 0,9 1 0,-8-1 0,-11 2 0,5-2 0,0-1 0,1 1 0,-1 0 0,3 0 0,-11 1 0,19-1 0,-18 0 0,-2-1 0,0-3 0,-3 1 0,10 0 0,3 0 0,-5 0 0,-9 0 0,8 2 0,-20-2 0,18 2 0,0-2 0,-1-1 0,-2 1 0,5 2 0,-11-2 0,20 5 0,1-5 0,5 5 0,10-2 0,6 0 0,3 2 0,7-3 0,-14 2 0,4-4 0,-1 4 0,6-5 0,6 6 0,3-2 0,-1 2 0,2-1 0,-2 0 0,-2-2 0,-3 1 0,2 0 0,-5 0 0,7 2 0,5 0 0,5 0 0,7-1 0,-1-1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01.02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1120 136 24575,'-60'-8'0,"-6"-1"0,9 5 0,0 0 0,-1 1 0,8 1 0,3-3 0,3 2 0,12 0 0,-6 0 0,4-1 0,-3 0 0,-2 1 0,7-2 0,4 4 0,5-2 0,5 3 0,1 0 0,0 0 0,0 0 0,0 0 0,-1-2 0,5 2 0,3-2 0,1 2 0,2 0 0,1 0 0,0-2 0,-2 2 0,3-1 0,-2 1 0,0-2 0,3 2 0,-2-2 0,1 1 0,-1 0 0,0 0 0,2 1 0,-3 0 0,0-2 0,0 2 0,0-2 0,2 2 0,-1-1 0,1-1 0,-4-2 0,0-1 0,-1 0 0,-2-2 0,2 0 0,1 2 0,1-2 0,-1 3 0,2 1 0,0 1 0,4 1 0,-6 14 0,4-2 0,-8 11 0,7-4 0,0-4 0,2-2 0,2-2 0,1-1 0,-1-1 0,2-3 0,-3 2 0,2-2 0,0 0 0,1 1 0,0 3 0,-2-2 0,2 1 0,-3-1 0,3-2 0,-2 0 0,2 0 0,0 1 0,-2 0 0,2 2 0,-2-5 0,1 4 0,-1-2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03.0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24575,'2'22'0,"0"0"0,3-1 0,1 6 0,6-4 0,-3 2 0,3-5 0,-6-3 0,0-2 0,-4-2 0,4 0 0,-5-4 0,3 0 0,-3-5 0,0 0 0,-1 2 0,2 0 0,-2 3 0,3 0 0,-3-2 0,2-1 0,-2-2 0,0 2 0,0 0 0,1 0 0,0-1 0,0 1 0,-1-1 0,0 2 0,0-3 0,0 2 0,8-5 0,3-1 0,14-10 0,3-5 0,16-13 0,0-2 0,7-10 0,-6 5 0,-4 2 0,-8 7 0,-7 8 0,-7 6 0,-6 6 0,-3 1 0,-2 3 0,-1 1 0,0 1 0,-2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05.6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68 0 24575,'-11'21'0,"0"0"0,5-3 0,-3 5 0,5-5 0,0 3 0,1-2 0,3 0 0,-3-1 0,2-2 0,0-5 0,1 0 0,-2-4 0,2 4 0,-3-3 0,2 4 0,-2-3 0,3 3 0,-3-1 0,2-3 0,0 0 0,5-6 0,7 1 0,10-1 0,26 5 0,15-2 0,32 6 0,-39-7 0,1-1 0,-3 1 0,1 1 0,10 0 0,-1 0 0,35 1 0,-42-1 0,0-1 0,31 0 0,-12-2 0,-16-2 0,-24 0 0,-9 0 0,-15 0 0,-7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2:53.8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724 1 24575,'-22'21'0,"-2"4"0,-7 4 0,-9 8 0,-3 3 0,-5 1 0,1 3 0,6-8 0,6-1 0,-1-1 0,9-6 0,-4 1 0,1 2 0,0-5 0,2 0 0,1-1 0,5-5 0,2-2 0,2 0 0,2-6 0,0 4 0,-4 0 0,2-3 0,0 2 0,4-7 0,5 2 0,1-3 0,6 0 0,-1-3 0,12 3 0,5 1 0,10 3 0,4-2 0,4 5 0,0-3 0,-4 1 0,-2-1 0,-3 1 0,0 1 0,8 6 0,-3 0 0,6 3 0,-4-3 0,-2-3 0,-5-1 0,-5-6 0,-3 3 0,0-2 0,1 2 0,3 1 0,2 5 0,4-3 0,0 5 0,1-4 0,-3 0 0,-2-3 0,3 0 0,0 0 0,0-1 0,7 2 0,-4-1 0,0 1 0,-1-1 0,-8-2 0,-3-4 0,-2-2 0,-3-1 0,-1 0 0,1 3 0,-2-4 0,1 1 0,-3-1 0,2 0 0,-2 1 0,2 0 0,-1-2 0,-1 3 0,3-3 0,-2 3 0,2 0 0,1 0 0,-2 0 0,1 0 0,-5-2 0,1 1 0,1 1 0,0-2 0,2 2 0,-4-2 0,-1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07.01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145 0 24575,'34'19'0,"4"6"0,-4 0 0,13 11 0,-3 1 0,9 4 0,-1-3 0,-2-2 0,-5-9 0,-5-4 0,-15-9 0,-1-5 0,-12-3 0,0-2 0,-4-2 0,-3 0 0,-18 0 0,-4 2 0,-34 3 0,-5 5 0,-9-1 0,-18 5 0,1-4 0,-6 2 0,8-1 0,27-1 0,18-3 0,19-4 0,4 1 0,7-2 0,-3 5 0,7-6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0.4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14 24575,'31'-2'0,"21"0"0,17-1 0,18 0 0,-36 1 0,0 1 0,45 1 0,-2 0 0,-39 1 0,2 1 0,5-1 0,1 1 0,3 0 0,2 0-328,10 1 1,0 1 327,-5 0 0,-1-1 0,-3-1 0,1 0 0,13 0 0,1-1 0,-10-1 0,-1 0 0,1 2 0,0-1 0,6-1 0,-1 1 0,-11 0 0,-1 0 0,5-1 0,1 0 0,9 0 0,-3 0 0,-19 0 0,-3 0 0,8 1 0,-1 1 0,34 1 0,-11 0 0,-36 0 0,-1 0 0,29 5 0,2-2 655,-7 2-655,-5-3 0,-4-5 0,1 5 0,-10-5 0,0 2 0,6 1 0,-1-3 0,2 3 0,8-3 0,-13 2 0,-1-2 0,-6 2 0,-2 0 0,1-1 0,8 3 0,-5-1 0,2 0 0,15-1 0,-11-2 0,23 2 0,-4-1 0,-7 1 0,7-2 0,-5 0 0,1 3 0,11 0 0,-17 0 0,-15 1 0,-6-4 0,-8 2 0,-1 2 0,10-1 0,-5 1 0,-5 0 0,3-4 0,-16 3 0,-1-2 0,-3 2 0,1-3 0,13 2 0,9 0 0,6-2 0,2 3 0,-15-2 0,-7 0 0,-9 0 0,-6-1 0,4 0 0,5 0 0,4 0 0,-2 2 0,-2-2 0,-8 2 0,-2-1 0,0 0 0,-1 0 0,1-1 0,5 0 0,5 0 0,7 0 0,2 0 0,-5 0 0,-5 0 0,-9 0 0,-6 0 0,-3 0 0,1 0 0,6 2 0,15-2 0,5 2 0,1-2 0,-8 1 0,-16-1 0,-3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2.3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24575,'34'0'0,"11"0"0,13 0 0,10 0 0,13 0 0,-8 0 0,-7 0 0,-7 2 0,-13-1 0,0 1 0,8-2 0,-5 2 0,1-1 0,-11 2 0,-13-2 0,-8 1 0,-4-2 0,-3 0 0,-3 0 0,0-2 0,0 2 0,3-2 0,2 2 0,1 0 0,-2 0 0,-1 0 0,-1 0 0,0 0 0,3 0 0,1 2 0,10-2 0,5 1 0,8-1 0,-3 0 0,-8 2 0,-10-2 0,-9 2 0,0-2 0,-2 0 0,3 0 0,1 0 0,-2 0 0,2 0 0,-2 0 0,5 0 0,-3-2 0,2 2 0,2-2 0,-4 1 0,1 0 0,-5 9 0,-1 12 0,2 11 0,-2 4 0,3 11 0,-1-12 0,-1 8 0,0-15 0,-1-7 0,-2-7 0,-1-4 0,-1-5 0,2 2 0,-2-1 0,3 2 0,-3-2 0,2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3.65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24 24575,'26'22'0,"1"4"0,0 8 0,3 2 0,6 6 0,-9-11 0,-4-2 0,-3-4 0,-8 0 0,1-1 0,-2-5 0,-1-5 0,-3-4 0,1-3 0,-5-4 0,6-19 0,2-2 0,10-22 0,7 1 0,1-6 0,5-6 0,-8 3 0,-6 9 0,-4 7 0,-7 14 0,-2 5 0,-3 5 0,-2 6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5.71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1442 0 24575,'-2'21'0,"-2"2"0,4 10 0,-2 2 0,2 10 0,2-13 0,0 5 0,2-12 0,-2 1 0,1-5 0,-3-8 0,3-4 0,-2-4 0,-18 1 0,-8-2 0,-48 3 0,23-2 0,-4-1 0,-7-1 0,-2-2-309,-18 3 1,0-1 308,12-3 0,2 0 0,4 0 0,1 0 0,6 0 0,4 0 0,-26 0 0,9 0 0,-5-5 0,8-1 0,3 0 617,4-1-617,18 6 0,2-1 0,6 2 0,8 0 0,7 0 0,10 0 0,6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37:17.35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351 1 24575,'-18'15'0,"0"0"0,0-3 0,-3 1 0,-5 5 0,0 1 0,1 1 0,-3-3 0,7-3 0,-1-3 0,3-1 0,2 1 0,2-1 0,0-2 0,3 0 0,3 1 0,1-4 0,4 3 0,-2-3 0,0 2 0,1-2 0,0 0 0,3 0 0,-1-2 0,1 4 0,5 4 0,11 11 0,4 7 0,13 10 0,-6-5 0,19 22 0,-1-7 0,6 9 0,6-3 0,-1-9 0,2-1 0,3-5 0,-15-12 0,-10-10 0,-14-6 0,-12-7 0,-3-3 0,-2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5T11:00:38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47.1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3635 329 24575,'-80'-42'0,"-1"0"0,1 0 0,7 16 0,-3 2 0,2-6 0,-11-6 0,0 1 0,9 11-741,-7 11 1,6 9 740,-2-1 0,0 2 0,3 1 0,2 1 0,1 3 0,1-1 0,-2 0 0,2-1 221,17 1 0,1 1-221,-7 2 0,1 0 254,-32 4-254,-3 8 0,2-1 0,-2 0 753,10 3-753,-3 0 32,23 7-32,9-2 0,-8 10 0,5 2 0,-6 3 0,-19 14 0,6-4 0,36-21 0,-1 2 0,1 1 0,1 0 0,-26 28 0,4 2 0,7 4 0,3 1 0,4 2 0,-8 9 0,4-1 0,-3-1 0,27-32 0,1 2 0,-22 39 0,8-1 0,21-34 0,1 2 0,-10 42 0,5 2 0,12-41 0,3-1 0,3 39 0,-4 1 0,8 4 0,0-10 0,0-3 0,6 8 0,3-5 0,2-6 0,8 2 0,-3-25 0,7 13 0,6-3 0,-1 0 0,15 3 0,-3-15 0,3 1 0,13 4 0,-1 5 0,9 0 0,-25-28 0,3 0 0,37 24 0,-34-29 0,2 0 0,9 4 0,2-1-275,3 2 0,1-1 275,4 2 0,2-1 0,9 5 0,2 0-478,-2-5 1,0 0 477,1 0 0,1 0 0,10 4 0,2-1 0,3-3 0,0-3 0,-8-2 0,2-1-484,-17-9 0,4 0 0,-2-2 484,20 4 0,0-1 0,5 3 0,1-1 0,-28-10 0,1 0 0,-3 0 0,18 4 0,-3-2-330,1-2 1,-1-3 329,-2-2 0,-2-2 0,-8-1 0,-3-1 233,-7-4 0,-2 0-233,-4 2 0,-3-2 872,22-9-872,-6 1 1508,-5-13-1508,-12 2 770,-7-6-770,-1-7 0,-6-6 0,18-18 0,11-14 0,-30 33 0,2-2 0,5-5 0,0-1 0,-4-2 0,-1 0 0,-4 5 0,-2-1 0,4-9 0,-1 0 0,18-36 0,-28 41 0,0-1 0,2-2 0,-2-1 0,-3-2 0,-3 0 0,14-40 0,-19 36 0,-2 0 0,3-37 0,-9-3 0,0 44 0,0 1 0,-3-42 0,2-2 0,-3-4 0,-6 3 0,0 8 0,-8-9 0,0 18 0,-6-4 0,3-6 0,-9-3 0,-3 1 0,11 39 0,-1 0 0,-22-35 0,6 5 0,16 35 0,0-1 0,-19-41 0,4 1 0,-7-3 0,5 16 0,-5-3 0,-9-5 0,10 12 0,1 6 0,9 12 0,8 16 0,0 2 0,4 7 0,4 5 0,-6-1 0,11 10 0,-4 0 0,5 5 0,-2-1 0,-1 2 0,-1-3 0,2 3 0,3 0 0,1 2 0,1 3 0,-1-1 0,-5 1 0,0-1 0,-3 1 0,1-1 0,1 3 0,-3-4 0,-2 1 0,-1 1 0,1-3 0,1 3 0,2-2 0,0 1 0,4 1 0,5 3 0,2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2.88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3294 119 24575,'-82'-13'0,"-1"0"0,-11-7 0,-5 2 0,15 8 0,-5 4 0,3-1-762,12-2 0,3 0 1,0 2 761,2 3 0,1 2 0,3 1 0,-12 2 0,6 1 133,8 0 0,1 0-133,-6 1 0,-2 1 0,-6 2 0,1 1 0,11 0 0,4 0 0,5 1 0,3 0-3277,-35 11 763,33-2 2514,-3 1 0,0 11 772,-6-4-772,8 9 254,-17 17-254,12 10 0,26-23 0,1 3 0,-5 12 0,1 3 1638,-2 5 0,1 3-240,-2 3 0,0 3-1398,-2 9 0,1-1 0,6-17 0,2 0 0,-4 12 0,2 0 0,7-15 0,2-2-99,0 1 0,2 2 99,1 0 0,1 1 0,0-2 0,0 0 0,-1-1 0,0 2 0,-4 9 0,2 1 0,5-7 0,3 1 0,-1-1 0,2 1 0,4 4 0,1-1 0,3-10 0,0-2 0,-7 44 0,6-2 0,1-18 0,5-1 704,0 19-704,9 2 0,-3-43 0,1 0 0,4 4 0,2 0 103,-1-6 0,1-2-103,11 41 0,9-3 0,2-14 0,8-2 0,13 2 0,-5-15 0,16 9 0,4-14 0,-5 1 0,23-6 0,-16-6 0,12-1 0,-37-17 0,1-1 0,6-2 0,3 0 0,2 3 0,4 0-383,16 0 0,1-1 383,-7 1 0,-1 1 0,-1-4 0,1 0 0,4 4 0,-1-1 0,-7-5 0,-1-1 0,3 3 0,0-2 0,10-2 0,0-1 0,-11-1 0,0-2 0,-2-3 0,-1-2-61,3 2 1,-1-2 60,-13-4 0,0-2 0,-2 1 0,0 0 0,0-2 0,-1-1 0,32-1 0,-4 1 762,-11-2-762,-12 0 125,-11-2-125,6-2 0,0-4 0,1-1 0,8-3 0,-16-2 0,2 0 0,-2-8 0,9-7 0,28-22 0,-21 13 0,5-3-642,5 0 1,4-1 641,-13 6 0,2-1 0,0 1 0,18-9 0,-3 1 0,-4 2 0,-3-1-18,-7 1 1,-5 1 17,-12 8 0,-4 0 0,-1 1 0,-2-1 0,34-33 0,-7 7 0,-10 1 0,1 1 1280,-15 12-1280,-4-2 38,-5-1-38,-9 0 0,-9-8 0,-4-7 0,-8-14 0,-3-10 0,-3 37 0,-1-2 0,-1-4 0,-2 1 0,-10-39 0,5 39 0,-1 1 0,-14-38 0,12 44 0,0-1 0,1 0 0,1 0 0,-9-32 0,0 0 0,-4-5 0,-3 6 0,12 31 0,0 0 0,-17-41 0,1 2 0,17 39 0,-1 1 0,-16-31 0,7 1 0,-1 7 0,8 14 0,-1 0 0,-2-5 0,-6-9 0,-3 2 0,-11-18 0,1 18 0,-3 2 0,-6-2 0,1 9 0,-14-7 0,3 5 0,-3 3 0,12 14 0,0 4 0,2 7 0,1 9 0,-8-9 0,-3 7 0,2-4 0,-12-1 0,16 7 0,-12-4 0,17 7 0,0 5 0,6 2 0,8 6 0,0-1 0,9 4 0,1-2 0,10 6 0,-3-3 0,10 5 0,-1-3 0,3 4 0,1 2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4:56.9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4428 221 24575,'-52'-20'0,"1"0"0,-15 1 0,-3 0 0,-3-4 0,-1 2-871,-5 7 0,-2 0 871,-8-6 0,1 1 0,17 13 0,-1 2 0,-12-7 0,-2 2 0,9 7 0,1 3-1639,2 0 1,1 0-1,-7 2 1,3 2 1190,15 2 0,3 2 1352,-1 0 1,0 2-905,3 4 0,0 2 0,4 3 0,-1 2 0,1-1 0,-2 3 0,-15 7 0,0 3-195,9 1 1,0 1 194,-5 2 0,-2 3-190,-10 15 0,-1 4 190,3-4 0,-1 1 0,20-14 0,-1 1 0,-2 3 1092,-8 9 0,-2 3 0,1-2-857,5-4 1,1-2-1,2 2-235,2 3 0,1 2 0,2 1-475,0 1 1,3 1 0,2-1 474,10-4 0,2-1 0,0 2 0,-4 3 0,1 2 0,-1 0 0,-3 6 0,0 1 0,0 0 0,1-1 0,-1 1 0,4 0 0,2 0 0,3 2 0,3 1 0,-1 7 0,2 3 0,5 0 0,7-3 0,3 0 0,3 0 0,3 0 0,2-1 0,1 1 0,0 2 0,1 1 0,2-4 0,4 10 0,1-2-48,0 4 1,3-3 47,2-17 0,4-2 0,2-3 0,4-1 461,2-1 1,5-1-462,5-4 0,2-3-1639,0-4 1,4-2 1358,7-1 0,3-5 280,-2-5 0,3-5 417,6-3 0,5-2-417,11 5 0,5-2 0,19-2 0,2-2-152,-3 1 1,0-2 151,8-4 0,-1-4 0,-15-7 0,-3-3 0,-5-1 0,4-1 0,-5-4 0,4-2 0,1 3-313,-5 1 0,-1 2 0,2 0 313,9-3 0,1 1 0,1-1 0,-4 3 0,0 0 0,-2-1 0,-2-4 0,-2-1 0,1-1 0,0 1 0,0 0 0,2-1 0,3-1 0,1-1 0,0-1 0,-1-1 0,-1-1 0,-1 1 0,-6 1 0,-2 1 0,2-1 0,13-2 0,3-1 0,-2-1 0,-6 1 0,-2 0 0,0 0 0,1-1 0,-1 1 0,1-1 0,-1-1 0,0-1 0,-2-1 0,-8 0 0,-2-1 0,1 0 0,0 1 0,0 0 0,1-1 0,6-5 0,1-1 0,-3 0 1638,22-4 0,-2 0-1201,-25 2 0,1-2 0,-3 1-437,14-5 0,-4 0 174,-11-2 0,-4-1-174,-9 2 0,-5-1 1027,18-29-1027,-12 0 1698,3-18-1698,-13 1 1305,-2-4-1305,-20 28 0,-1-3 0,-1-5 0,-4-1 0,-2-2 0,-3-2 0,-1-16 0,-3-2-300,-6 7 0,-2 2 300,0-3 0,-3-2 0,-7-8 0,-4 1 0,-2 8 0,-3 3 0,-3-2 0,-2 0 0,-6-5 0,-2 3 0,9 15 0,-1 1 0,-6-1 0,-1 1 0,-1-1 0,-2 3 0,-1 5 0,-3 2 0,-2-8 0,-3 0 0,-6 3 0,-1 0 0,1-3 0,1 2 0,5 11 0,2 1 0,-1-4 0,5 3 0,-7-11 0,2-3 0,-2 6 0,4 3 0,-22-13 645,5 5-645,1 2 0,3 4 0,10 12 0,4 6 0,-13-4 0,-2 2 0,-1 1 0,-13-6 0,14 11 0,-4-2 0,1 8 0,5 0 0,2 5 0,-4-6 0,2 2 0,3 1 0,-4-2 0,9 8 0,7 2 0,1 5 0,14 2 0,2 3 0,7-1 0,5 5 0,3-3 0,2 5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01.5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1235 0 24575,'-21'63'0,"-4"2"0,-17 23 0,20-38 0,-1 2 0,-4 3 0,-1 2-762,-7 13 1,-2 2 761,3-4 0,-1-1 0,-4 1 0,0-1 0,2-3 0,2-3 0,3-10 0,1-4 247,2-2 0,0-2-247,-2 4 0,0-2 252,-19 32-252,4-3 0,2-2 0,9-9 777,0-1-777,3-4 0,3-10 0,0-3 0,-2 2 0,6-8 0,2-1 0,4-4 0,5-10 0,-1 3 0,-1-4 0,-1 4 0,1-2 0,4 0 0,4-9 0,1 2 0,0-2 0,-1-1 0,-1 6 0,0-6 0,0 4 0,3-2 0,0-2 0,0-2 0,3-1 0,-1-5 0,3-1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03.1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1 24575,'-2'57'0,"1"-8"0,1 5 0,0-8 0,0 3 0,0 21 0,0-1 0,2 17 0,1-2 0,3-3 0,-3-10 0,2 3 0,-3-23 0,1 1 0,1-6 0,-1 2 0,1 0 0,4 13 0,1-7 0,1-5 0,-1-3 0,-3-20 0,-2 2 0,1-8 0,2 5 0,1-3 0,4 10 0,-6-11 0,3 5 0,-4-9 0,0 2 0,2-3 0,-2 0 0,0-1 0,1-2 0,-2 0 0,1 1 0,-2-1 0,1 2 0,-2-3 0,1 4 0,-2-3 0,3 2 0,-1 1 0,1 0 0,-1 3 0,0-2 0,-1-2 0,1-5 0,-2-2 0,1-6 0,11-4 0,15-10 0,17-3 0,33-15 0,-25 13 0,5-2 0,9-5 0,5-1-545,18-6 0,4-1 545,0-1 0,0 1 0,-9 1 0,-2 1 0,-1 3 0,-3 2-32,-20 2 0,-4 1 32,-4 6 0,0 0 0,0-2 0,-1 0 0,38-8 0,-4-2 0,-1 4 1087,-9 1-1087,-10 5 67,2-1-67,-22 7 0,-10 4 0,-7 4 0,-13 1 0,-4 1 0,-3 0 0,-4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08.54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2523 53 24575,'-30'-8'0,"-1"3"0,-14-5 0,-7 6 0,-11-3 0,-9 2-3277,3 4 0,-3-3 3047,-4 3 230,11-3 0,-14 3 0,6-1 0,6 2 0,-14 0 3276,18 0 0,-3 0-3044,8 2-232,8 1 0,-2 3 0,-3 0 0,-9 6 0,3-4 0,-21 5 0,7 1 0,-3-1 0,0 1 0,9-1 0,9-1 0,1-2 0,21 2 0,5-2 0,3 2 0,7 1 0,-6 1 0,1 3 0,0 1 0,4 0 0,4 3 0,3 0 0,1 3 0,2 4 0,-7 2 0,2 4 0,-8 5 0,4-1 0,-7 7 0,5 3 0,-1 0 0,-2 12 0,1 8 0,-3 1 0,-1 11 0,4-9 0,8-6 0,3 1 0,9-10 0,2-6 0,0 7 0,3-15 0,-2 8 0,1-7 0,0 0 0,3 2 0,5-2 0,1-5 0,1 3 0,3-7 0,-1 0 0,9 11 0,1 0 0,4-1 0,10 7 0,1-16 0,7 1 0,8 3 0,3-2 0,6 2 0,11 5 0,7-1 0,8 4 0,-24-19 0,2 0-243,-3-1 1,2 0 242,7 0 0,3-1 0,7 3 0,0-1 0,-6-4 0,0-1 0,3 1 0,2 0 0,-2 1 0,-1-1 0,-9-5 0,-1-1 0,-4 2 0,-1-2 0,-4-5 0,-3-1 0,35 2 0,6-3 0,-14-8 0,-10 3 0,-10-6 485,-10 0-485,0-2 0,-1-1 0,1-4 0,-6-4 0,13-11 0,-4-7 0,7-15 0,10-11 0,-5-6 0,4-6 0,-1-6 0,-9 3 0,-3-6 0,6-3 0,-6-2 0,-3 11 0,-4-5 0,-17 28 0,1-10 0,-3 12 0,-3 0 0,-1-1 0,0 4 0,-4-2 0,2-2 0,-5 3 0,-6 3 0,-1-7 0,-7 8 0,0-6 0,-1 3 0,-3-1 0,-3-1 0,-2-3 0,-4-3 0,3 0 0,-7-8 0,3 14 0,-5 0 0,-1 10 0,-2 5 0,1 2 0,-3 1 0,-1-1 0,-2 2 0,-5-5 0,-1-1 0,-11-8 0,1 3 0,-6-1 0,-2-5 0,10 5 0,-5-6 0,6-2 0,2 12 0,-1-6 0,-2 7 0,3 0 0,3 5 0,2 4 0,7 8 0,3 4 0,0 2 0,6 2 0,-1 2 0,1 0 0,2 0 0,0 1 0,-1-1 0,0 2 0,1-1 0,1 2 0,4-1 0,0 3 0,1-2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20:05:13.06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1378 118 24575,'-31'-21'0,"-2"6"0,-14-9 0,3 10 0,3-4 0,3 7 0,7 7 0,3-3 0,-7 6 0,4-2 0,-9 3 0,0 0 0,3 0 0,-2 4 0,5-1 0,3 4 0,-1 1 0,-1 1 0,-2 3 0,-13 2 0,4 7 0,-4 2 0,-4 4 0,5 4 0,0-7 0,-2 12 0,4-7 0,1 7 0,2-3 0,5 1 0,5-4 0,4 0 0,8-8 0,2 3 0,5-2 0,-5 6 0,5-4 0,-1 5 0,5-5 0,2 8 0,1 0 0,0 1 0,1 5 0,1 3 0,2-1 0,2 7 0,0-10 0,2 0 0,1 1 0,5 4 0,1-2 0,5 6 0,-1-4 0,1-2 0,8 21 0,5-6 0,7 6 0,-3-2 0,4-15 0,-8-3 0,8 3 0,-4-7 0,2 7 0,0-5 0,-3-3 0,5-5 0,0-3 0,1-5 0,9 4 0,-5-5 0,7 0 0,-1-6 0,-1-4 0,2-6 0,7 2 0,-7-6 0,2 2 0,-1-3 0,-5-2 0,3 4 0,5-3 0,-4 3 0,0-4 0,-3 0 0,-10-2 0,0-6 0,4 1 0,-3-3 0,4 1 0,-8-1 0,-6 1 0,-4-6 0,-5 1 0,4-3 0,-2-6 0,1 0 0,0-6 0,2 0 0,-5 2 0,-2 2 0,1 2 0,-8-1 0,3 1 0,-2-7 0,3-3 0,-3 1 0,3-9 0,-5 6 0,1 1 0,-3-1 0,2 4 0,-4 0 0,2-2 0,-2 8 0,-2-7 0,2 4 0,-2-3 0,2-2 0,-2 2 0,0 3 0,0-1 0,0 4 0,0 1 0,0-6 0,-2 5 0,2-5 0,-2-3 0,0-1 0,0 0 0,0-2 0,0 5 0,0 0 0,2-1 0,-4 4 0,4 0 0,-4 2 0,2-2 0,-4 3 0,3-4 0,-1 7 0,0 0 0,0 1 0,-2 4 0,0-1 0,0 2 0,-1 2 0,-2-3 0,1 0 0,-1 1 0,-6-8 0,1 4 0,-4-1 0,-2 0 0,-2 4 0,-2-1 0,-6-5 0,9 8 0,1-1 0,5 8 0,3 1 0,2 0 0,-2 2 0,7-2 0,-3 5 0,4-3 0,-1 5 0,1-1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6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5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7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0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3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nicpack.net/modpack/kidslab-coding-fur-kids.171342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customXml" Target="../ink/ink16.xml"/><Relationship Id="rId18" Type="http://schemas.openxmlformats.org/officeDocument/2006/relationships/image" Target="../media/image380.png"/><Relationship Id="rId26" Type="http://schemas.openxmlformats.org/officeDocument/2006/relationships/image" Target="../media/image420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350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image" Target="../media/image23.png"/><Relationship Id="rId16" Type="http://schemas.openxmlformats.org/officeDocument/2006/relationships/image" Target="../media/image370.png"/><Relationship Id="rId20" Type="http://schemas.openxmlformats.org/officeDocument/2006/relationships/image" Target="../media/image390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customXml" Target="../ink/ink15.xml"/><Relationship Id="rId24" Type="http://schemas.openxmlformats.org/officeDocument/2006/relationships/image" Target="../media/image410.png"/><Relationship Id="rId32" Type="http://schemas.openxmlformats.org/officeDocument/2006/relationships/image" Target="../media/image45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430.png"/><Relationship Id="rId10" Type="http://schemas.openxmlformats.org/officeDocument/2006/relationships/image" Target="../media/image340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310.png"/><Relationship Id="rId9" Type="http://schemas.openxmlformats.org/officeDocument/2006/relationships/customXml" Target="../ink/ink14.xml"/><Relationship Id="rId14" Type="http://schemas.openxmlformats.org/officeDocument/2006/relationships/image" Target="../media/image360.png"/><Relationship Id="rId22" Type="http://schemas.openxmlformats.org/officeDocument/2006/relationships/image" Target="../media/image400.png"/><Relationship Id="rId27" Type="http://schemas.openxmlformats.org/officeDocument/2006/relationships/customXml" Target="../ink/ink23.xml"/><Relationship Id="rId30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ustomXml" Target="../ink/ink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B8A697-7BF2-9440-B566-CA2494A5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711903"/>
            <a:ext cx="10909640" cy="9049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 sz="6000" dirty="0"/>
              <a:t>Schön, dass Du da bist!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D716D9-AADB-A44F-9345-4B59DB0BE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endParaRPr lang="de-DE" sz="2400"/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6E984D-3C32-2940-8B91-AADE3ED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958599"/>
            <a:ext cx="11548872" cy="26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4390F05-DE44-394C-AAED-0ADBCB225D34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Zurückspulen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nicht</a:t>
            </a:r>
            <a:r>
              <a:rPr lang="en-US" sz="6000" dirty="0">
                <a:latin typeface="+mj-lt"/>
                <a:ea typeface="+mj-ea"/>
                <a:cs typeface="+mj-cs"/>
              </a:rPr>
              <a:t> </a:t>
            </a:r>
            <a:r>
              <a:rPr lang="en-US" sz="6000" dirty="0" err="1">
                <a:latin typeface="+mj-lt"/>
                <a:ea typeface="+mj-ea"/>
                <a:cs typeface="+mj-cs"/>
              </a:rPr>
              <a:t>vergessen</a:t>
            </a:r>
            <a:r>
              <a:rPr lang="en-US" sz="60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3" name="Grafik 2" descr="Ein Bild, das Tastatur, Computer enthält.&#10;&#10;Automatisch generierte Beschreibung">
            <a:extLst>
              <a:ext uri="{FF2B5EF4-FFF2-40B4-BE49-F238E27FC236}">
                <a16:creationId xmlns:a16="http://schemas.microsoft.com/office/drawing/2014/main" id="{5D459108-90CC-6E40-99F0-C6F7F7DE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4" b="947"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p:sp>
        <p:nvSpPr>
          <p:cNvPr id="5" name="Rahmen 4">
            <a:extLst>
              <a:ext uri="{FF2B5EF4-FFF2-40B4-BE49-F238E27FC236}">
                <a16:creationId xmlns:a16="http://schemas.microsoft.com/office/drawing/2014/main" id="{2B2EF280-8231-4F4B-8CCB-A5A2A6EA1FAD}"/>
              </a:ext>
            </a:extLst>
          </p:cNvPr>
          <p:cNvSpPr/>
          <p:nvPr/>
        </p:nvSpPr>
        <p:spPr>
          <a:xfrm>
            <a:off x="7512908" y="2594919"/>
            <a:ext cx="1668162" cy="15075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14:cNvPr>
              <p14:cNvContentPartPr/>
              <p14:nvPr/>
            </p14:nvContentPartPr>
            <p14:xfrm>
              <a:off x="7674694" y="2712590"/>
              <a:ext cx="1415520" cy="13248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44AEC335-8F3A-BB4D-B570-713DA4E6A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39054" y="2676590"/>
                <a:ext cx="1487160" cy="139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9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77B3E-3879-9E42-A5E4-08ED0D4C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1" y="643467"/>
            <a:ext cx="4245864" cy="35692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800" dirty="0"/>
              <a:t>Die 1.Aufgabe: </a:t>
            </a:r>
            <a:br>
              <a:rPr lang="en-US" sz="5800" dirty="0"/>
            </a:br>
            <a:r>
              <a:rPr lang="en-US" sz="5800" dirty="0"/>
              <a:t>Das Labyrinth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26541"/>
          </a:solidFill>
          <a:ln w="38100" cap="rnd">
            <a:solidFill>
              <a:srgbClr val="D2654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Fernsehen, Schaltkreis, Fußball, Fern enthält.&#10;&#10;Automatisch generierte Beschreibung">
            <a:extLst>
              <a:ext uri="{FF2B5EF4-FFF2-40B4-BE49-F238E27FC236}">
                <a16:creationId xmlns:a16="http://schemas.microsoft.com/office/drawing/2014/main" id="{1960E180-A668-3A4E-8B4C-8D05E299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284" y="640080"/>
            <a:ext cx="513412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9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B5ADF2-629D-FC48-983B-9899174A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Beispielprogramm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68DD6"/>
          </a:solidFill>
          <a:ln w="38100" cap="rnd">
            <a:solidFill>
              <a:srgbClr val="F68DD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4" descr="Ein Bild, das Screenshot, Parkplatz, grün, Maschine enthält.&#10;&#10;Automatisch generierte Beschreibung">
            <a:extLst>
              <a:ext uri="{FF2B5EF4-FFF2-40B4-BE49-F238E27FC236}">
                <a16:creationId xmlns:a16="http://schemas.microsoft.com/office/drawing/2014/main" id="{A32CB3D2-55A4-9647-ADCC-A21B38A78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4910"/>
          <a:stretch/>
        </p:blipFill>
        <p:spPr>
          <a:xfrm>
            <a:off x="4654296" y="1496853"/>
            <a:ext cx="7214616" cy="38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62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B1E93-6574-844F-91E3-38AAAA23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Welcher Satz ist leichter zu lesen?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3E01-96D2-134A-B299-FD11A360E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5400" dirty="0"/>
              <a:t>Franz jagt im komplett verwahrlosten Taxi quer durch Bayern.</a:t>
            </a:r>
          </a:p>
          <a:p>
            <a:endParaRPr lang="de-DE" sz="5400" dirty="0"/>
          </a:p>
          <a:p>
            <a:r>
              <a:rPr lang="de-DE" sz="5400" dirty="0" err="1"/>
              <a:t>franzjagtimkomplettverwahrlostentaxiquerdurchbayern</a:t>
            </a:r>
            <a:r>
              <a:rPr lang="de-DE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4139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4DC729-6B05-B042-95DB-9BC62F14DC96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800">
                <a:latin typeface="+mj-lt"/>
                <a:ea typeface="+mj-ea"/>
                <a:cs typeface="+mj-cs"/>
              </a:rPr>
              <a:t>So ist es besser…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89300"/>
          </a:solidFill>
          <a:ln w="38100" cap="rnd">
            <a:solidFill>
              <a:srgbClr val="F893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Screenshot, Parkplatz, Anzeige, Maschine enthält.&#10;&#10;Automatisch generierte Beschreibung">
            <a:extLst>
              <a:ext uri="{FF2B5EF4-FFF2-40B4-BE49-F238E27FC236}">
                <a16:creationId xmlns:a16="http://schemas.microsoft.com/office/drawing/2014/main" id="{BE524731-FB25-9A4E-944C-28ABD2B7D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0" b="13245"/>
          <a:stretch/>
        </p:blipFill>
        <p:spPr>
          <a:xfrm>
            <a:off x="4654296" y="1508779"/>
            <a:ext cx="7214616" cy="38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47036-7049-DC47-99DF-78353A1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2: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901B7B-CBB2-BD45-B123-6DB67097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42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A58F40F-2E3B-CA45-A667-47B8534DA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B97B86-5436-C34B-9FE4-412F9E385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363262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Aufgabe 2: </a:t>
            </a:r>
            <a:br>
              <a:rPr lang="en-US" sz="460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60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Der Smaragd-</a:t>
            </a:r>
            <a:r>
              <a:rPr lang="en-US" sz="4600" dirty="0" err="1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Mäher</a:t>
            </a:r>
            <a:r>
              <a:rPr lang="en-US" sz="460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br>
              <a:rPr lang="en-US" sz="460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60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Weil </a:t>
            </a:r>
            <a:r>
              <a:rPr lang="en-US" sz="4600" dirty="0" err="1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Rasenmäher</a:t>
            </a:r>
            <a:r>
              <a:rPr lang="en-US" sz="460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4600" dirty="0" err="1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langweilig</a:t>
            </a:r>
            <a:r>
              <a:rPr lang="en-US" sz="460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4600" dirty="0" err="1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sind</a:t>
            </a:r>
            <a:r>
              <a:rPr lang="en-US" sz="460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1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479A0E-EEC4-2246-B4DC-F8657C11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 err="1"/>
              <a:t>Welcher</a:t>
            </a:r>
            <a:r>
              <a:rPr lang="en-US" sz="6600" dirty="0"/>
              <a:t> </a:t>
            </a:r>
            <a:r>
              <a:rPr lang="en-US" sz="6600" dirty="0" err="1"/>
              <a:t>Weg</a:t>
            </a:r>
            <a:r>
              <a:rPr lang="en-US" sz="6600" dirty="0"/>
              <a:t>?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EDB76"/>
          </a:solidFill>
          <a:ln w="38100" cap="rnd">
            <a:solidFill>
              <a:srgbClr val="4EDB7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Läufer enthält.&#10;&#10;Automatisch generierte Beschreibung">
            <a:extLst>
              <a:ext uri="{FF2B5EF4-FFF2-40B4-BE49-F238E27FC236}">
                <a16:creationId xmlns:a16="http://schemas.microsoft.com/office/drawing/2014/main" id="{0638BB98-AAC9-2046-BDD6-E49608F03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2" r="-2" b="115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3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F2219E12-DD18-CF4E-96D6-03344B5A0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8406" y="3072606"/>
            <a:ext cx="3086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25A99E-1727-194F-B553-916F002D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Was nun?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1CADC"/>
          </a:solidFill>
          <a:ln w="38100" cap="rnd">
            <a:solidFill>
              <a:srgbClr val="41CAD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7928E2-F953-4A1E-8B63-8639834EA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" name="Inhaltsplatzhalter 8" descr="Ein Bild, das Läufer enthält.&#10;&#10;Automatisch generierte Beschreibung">
            <a:extLst>
              <a:ext uri="{FF2B5EF4-FFF2-40B4-BE49-F238E27FC236}">
                <a16:creationId xmlns:a16="http://schemas.microsoft.com/office/drawing/2014/main" id="{FA389953-2CF1-3D40-8251-74DEA1751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0" r="1218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2111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BC6266-2719-5D4B-A385-B0FBC0A5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6600"/>
              <a:t>Und jetzt?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7CFE1"/>
          </a:solidFill>
          <a:ln w="38100" cap="rnd">
            <a:solidFill>
              <a:srgbClr val="47CFE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BA4F34-F09F-4B4A-B764-D348B65FE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Inhaltsplatzhalter 4" descr="Ein Bild, das Läufer enthält.&#10;&#10;Automatisch generierte Beschreibung">
            <a:extLst>
              <a:ext uri="{FF2B5EF4-FFF2-40B4-BE49-F238E27FC236}">
                <a16:creationId xmlns:a16="http://schemas.microsoft.com/office/drawing/2014/main" id="{C6C2E935-9AE4-3243-8167-78430462E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62" r="1541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725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358B1-D326-CB41-A0CF-A6A59B87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 Bedienung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3D754D-F7A6-184C-9E1E-0F9A3593E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5400" dirty="0" err="1"/>
              <a:t>Modpack</a:t>
            </a:r>
            <a:r>
              <a:rPr lang="de-DE" sz="5400" dirty="0"/>
              <a:t>: </a:t>
            </a:r>
            <a:r>
              <a:rPr lang="de-DE" sz="5400" dirty="0">
                <a:hlinkClick r:id="rId2"/>
              </a:rPr>
              <a:t>https://www.technicpack.net/modpack/kidslab-coding-fur-kids.1713421</a:t>
            </a:r>
            <a:endParaRPr lang="de-DE" sz="5400" dirty="0"/>
          </a:p>
          <a:p>
            <a:pPr lvl="1"/>
            <a:r>
              <a:rPr lang="de-DE" sz="4800" dirty="0" err="1"/>
              <a:t>ComputerCraftEDU</a:t>
            </a:r>
            <a:r>
              <a:rPr lang="de-DE" sz="4800" dirty="0"/>
              <a:t> – Die Schildkröte.</a:t>
            </a:r>
          </a:p>
          <a:p>
            <a:pPr lvl="1"/>
            <a:r>
              <a:rPr lang="de-DE" sz="4800" dirty="0" err="1"/>
              <a:t>CustomNPC</a:t>
            </a:r>
            <a:r>
              <a:rPr lang="de-DE" sz="4800" dirty="0"/>
              <a:t> – die Buttler und andere helfende Figuren im Spiel</a:t>
            </a:r>
          </a:p>
        </p:txBody>
      </p:sp>
    </p:spTree>
    <p:extLst>
      <p:ext uri="{BB962C8B-B14F-4D97-AF65-F5344CB8AC3E}">
        <p14:creationId xmlns:p14="http://schemas.microsoft.com/office/powerpoint/2010/main" val="1360971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A58F40F-2E3B-CA45-A667-47B8534DA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9CEF5DF-21DE-2042-95AC-DB6356C59B9A}"/>
              </a:ext>
            </a:extLst>
          </p:cNvPr>
          <p:cNvGrpSpPr/>
          <p:nvPr/>
        </p:nvGrpSpPr>
        <p:grpSpPr>
          <a:xfrm>
            <a:off x="4510654" y="2539070"/>
            <a:ext cx="5390280" cy="756360"/>
            <a:chOff x="4510654" y="2539070"/>
            <a:chExt cx="5390280" cy="75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B8B1273E-B2B1-E545-A37E-90A3316D74F7}"/>
                    </a:ext>
                  </a:extLst>
                </p14:cNvPr>
                <p14:cNvContentPartPr/>
                <p14:nvPr/>
              </p14:nvContentPartPr>
              <p14:xfrm>
                <a:off x="6955054" y="2539070"/>
                <a:ext cx="2303280" cy="7992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B8B1273E-B2B1-E545-A37E-90A3316D74F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19414" y="2503070"/>
                  <a:ext cx="2374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42471C5-FB0D-0C46-BDAC-D35D52990F95}"/>
                    </a:ext>
                  </a:extLst>
                </p14:cNvPr>
                <p14:cNvContentPartPr/>
                <p14:nvPr/>
              </p14:nvContentPartPr>
              <p14:xfrm>
                <a:off x="9540214" y="2621510"/>
                <a:ext cx="268920" cy="10908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242471C5-FB0D-0C46-BDAC-D35D52990F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04574" y="2585870"/>
                  <a:ext cx="340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527E0972-3097-0542-B9C5-CCD15E1A3FF1}"/>
                    </a:ext>
                  </a:extLst>
                </p14:cNvPr>
                <p14:cNvContentPartPr/>
                <p14:nvPr/>
              </p14:nvContentPartPr>
              <p14:xfrm>
                <a:off x="9695734" y="2784950"/>
                <a:ext cx="205200" cy="15516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527E0972-3097-0542-B9C5-CCD15E1A3F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59734" y="2749310"/>
                  <a:ext cx="276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9CCFFCA3-ABDD-0246-B36B-A7C76456279A}"/>
                    </a:ext>
                  </a:extLst>
                </p14:cNvPr>
                <p14:cNvContentPartPr/>
                <p14:nvPr/>
              </p14:nvContentPartPr>
              <p14:xfrm>
                <a:off x="9535894" y="3032270"/>
                <a:ext cx="334800" cy="16848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9CCFFCA3-ABDD-0246-B36B-A7C7645627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00254" y="2996630"/>
                  <a:ext cx="406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2F8A0EDA-29AD-BA48-BD0E-E058D37CB2BE}"/>
                    </a:ext>
                  </a:extLst>
                </p14:cNvPr>
                <p14:cNvContentPartPr/>
                <p14:nvPr/>
              </p14:nvContentPartPr>
              <p14:xfrm>
                <a:off x="9457054" y="3063590"/>
                <a:ext cx="152280" cy="231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2F8A0EDA-29AD-BA48-BD0E-E058D37CB2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421054" y="3027950"/>
                  <a:ext cx="223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477B0CA-0CF1-CC43-9D0A-59F43D9D7615}"/>
                    </a:ext>
                  </a:extLst>
                </p14:cNvPr>
                <p14:cNvContentPartPr/>
                <p14:nvPr/>
              </p14:nvContentPartPr>
              <p14:xfrm>
                <a:off x="4510654" y="2834630"/>
                <a:ext cx="2748600" cy="1418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477B0CA-0CF1-CC43-9D0A-59F43D9D76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74654" y="2798990"/>
                  <a:ext cx="282024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47C78F8-EE68-5A4E-AC12-35939F54D9F5}"/>
              </a:ext>
            </a:extLst>
          </p:cNvPr>
          <p:cNvGrpSpPr/>
          <p:nvPr/>
        </p:nvGrpSpPr>
        <p:grpSpPr>
          <a:xfrm>
            <a:off x="3827734" y="2753270"/>
            <a:ext cx="485640" cy="215640"/>
            <a:chOff x="3827734" y="2753270"/>
            <a:chExt cx="48564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E4ACB5C0-887A-5846-B2DB-4253803F7C3B}"/>
                    </a:ext>
                  </a:extLst>
                </p14:cNvPr>
                <p14:cNvContentPartPr/>
                <p14:nvPr/>
              </p14:nvContentPartPr>
              <p14:xfrm>
                <a:off x="3910174" y="2753270"/>
                <a:ext cx="403200" cy="8172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E4ACB5C0-887A-5846-B2DB-4253803F7C3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74534" y="2717630"/>
                  <a:ext cx="474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7A4F5E18-CDE8-974B-B623-6F640D3DAEA0}"/>
                    </a:ext>
                  </a:extLst>
                </p14:cNvPr>
                <p14:cNvContentPartPr/>
                <p14:nvPr/>
              </p14:nvContentPartPr>
              <p14:xfrm>
                <a:off x="3827734" y="2845070"/>
                <a:ext cx="185760" cy="123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7A4F5E18-CDE8-974B-B623-6F640D3DAEA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91734" y="2809430"/>
                  <a:ext cx="2574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F653032-741B-8A44-9099-C748B90A5773}"/>
              </a:ext>
            </a:extLst>
          </p:cNvPr>
          <p:cNvGrpSpPr/>
          <p:nvPr/>
        </p:nvGrpSpPr>
        <p:grpSpPr>
          <a:xfrm>
            <a:off x="3815854" y="3121910"/>
            <a:ext cx="541440" cy="203400"/>
            <a:chOff x="3815854" y="3121910"/>
            <a:chExt cx="54144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530AF7CE-3AE0-6842-B28B-588B57240BA0}"/>
                    </a:ext>
                  </a:extLst>
                </p14:cNvPr>
                <p14:cNvContentPartPr/>
                <p14:nvPr/>
              </p14:nvContentPartPr>
              <p14:xfrm>
                <a:off x="3815854" y="3121910"/>
                <a:ext cx="393480" cy="13680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530AF7CE-3AE0-6842-B28B-588B57240B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80214" y="3085910"/>
                  <a:ext cx="465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BC201D3A-D0EE-7445-82DF-D381FA9EDB42}"/>
                    </a:ext>
                  </a:extLst>
                </p14:cNvPr>
                <p14:cNvContentPartPr/>
                <p14:nvPr/>
              </p14:nvContentPartPr>
              <p14:xfrm>
                <a:off x="4116814" y="3149990"/>
                <a:ext cx="240480" cy="1753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BC201D3A-D0EE-7445-82DF-D381FA9EDB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1174" y="3113990"/>
                  <a:ext cx="3121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86EE8F3-F625-8841-96B7-DAF164E07162}"/>
              </a:ext>
            </a:extLst>
          </p:cNvPr>
          <p:cNvGrpSpPr/>
          <p:nvPr/>
        </p:nvGrpSpPr>
        <p:grpSpPr>
          <a:xfrm>
            <a:off x="6988534" y="3481550"/>
            <a:ext cx="3031560" cy="331560"/>
            <a:chOff x="6988534" y="3481550"/>
            <a:chExt cx="30315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209BB86-87EA-8A40-81A0-CEA9428875E3}"/>
                    </a:ext>
                  </a:extLst>
                </p14:cNvPr>
                <p14:cNvContentPartPr/>
                <p14:nvPr/>
              </p14:nvContentPartPr>
              <p14:xfrm>
                <a:off x="6988534" y="3481550"/>
                <a:ext cx="2217240" cy="6408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209BB86-87EA-8A40-81A0-CEA9428875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52894" y="3445910"/>
                  <a:ext cx="2288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4A91A4B3-E732-324E-919D-C2C3CC89325B}"/>
                    </a:ext>
                  </a:extLst>
                </p14:cNvPr>
                <p14:cNvContentPartPr/>
                <p14:nvPr/>
              </p14:nvContentPartPr>
              <p14:xfrm>
                <a:off x="9456334" y="3543470"/>
                <a:ext cx="47340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4A91A4B3-E732-324E-919D-C2C3CC89325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20694" y="3507470"/>
                  <a:ext cx="545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D3A641B9-B4F5-C246-AD33-7321E6BE3E35}"/>
                    </a:ext>
                  </a:extLst>
                </p14:cNvPr>
                <p14:cNvContentPartPr/>
                <p14:nvPr/>
              </p14:nvContentPartPr>
              <p14:xfrm>
                <a:off x="9840454" y="3679550"/>
                <a:ext cx="179640" cy="1335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D3A641B9-B4F5-C246-AD33-7321E6BE3E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04814" y="3643910"/>
                  <a:ext cx="2512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32D808F-630A-4E4D-A40B-C1D2FB65C4BF}"/>
              </a:ext>
            </a:extLst>
          </p:cNvPr>
          <p:cNvGrpSpPr/>
          <p:nvPr/>
        </p:nvGrpSpPr>
        <p:grpSpPr>
          <a:xfrm>
            <a:off x="9421774" y="3993830"/>
            <a:ext cx="601560" cy="312840"/>
            <a:chOff x="9421774" y="3993830"/>
            <a:chExt cx="6015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445724B0-86BF-1D47-8C47-6B4EA23CA50E}"/>
                    </a:ext>
                  </a:extLst>
                </p14:cNvPr>
                <p14:cNvContentPartPr/>
                <p14:nvPr/>
              </p14:nvContentPartPr>
              <p14:xfrm>
                <a:off x="9500974" y="3993830"/>
                <a:ext cx="522360" cy="13068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445724B0-86BF-1D47-8C47-6B4EA23CA5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65334" y="3957830"/>
                  <a:ext cx="594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0D003A0-BCCC-1749-865B-45149454D8E3}"/>
                    </a:ext>
                  </a:extLst>
                </p14:cNvPr>
                <p14:cNvContentPartPr/>
                <p14:nvPr/>
              </p14:nvContentPartPr>
              <p14:xfrm>
                <a:off x="9421774" y="4014350"/>
                <a:ext cx="203760" cy="29232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0D003A0-BCCC-1749-865B-45149454D8E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85774" y="3978710"/>
                  <a:ext cx="275400" cy="36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106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2C599-BCBA-5645-890A-EB6EA1F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 und so</a:t>
            </a:r>
          </a:p>
        </p:txBody>
      </p:sp>
      <p:pic>
        <p:nvPicPr>
          <p:cNvPr id="6" name="Inhaltsplatzhalter 5" descr="Ein Bild, das Uhr enthält.&#10;&#10;Automatisch generierte Beschreibung">
            <a:extLst>
              <a:ext uri="{FF2B5EF4-FFF2-40B4-BE49-F238E27FC236}">
                <a16:creationId xmlns:a16="http://schemas.microsoft.com/office/drawing/2014/main" id="{ED23D28A-0C18-6A47-8A35-1E0C105ED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757" y="2347291"/>
            <a:ext cx="4953515" cy="3302343"/>
          </a:xfrm>
        </p:spPr>
      </p:pic>
    </p:spTree>
    <p:extLst>
      <p:ext uri="{BB962C8B-B14F-4D97-AF65-F5344CB8AC3E}">
        <p14:creationId xmlns:p14="http://schemas.microsoft.com/office/powerpoint/2010/main" val="164662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8AA065-E4CC-A446-8103-FD97188D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Aufbau</a:t>
            </a:r>
          </a:p>
        </p:txBody>
      </p:sp>
      <p:sp>
        <p:nvSpPr>
          <p:cNvPr id="25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7705C"/>
          </a:solidFill>
          <a:ln w="38100" cap="rnd">
            <a:solidFill>
              <a:srgbClr val="D7705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67FBF4E-3B4D-47FC-948F-11D416CFD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 fontScale="92500" lnSpcReduction="10000"/>
          </a:bodyPr>
          <a:lstStyle/>
          <a:p>
            <a:r>
              <a:rPr lang="de-DE" sz="4400" dirty="0"/>
              <a:t>Zuerst “REP” – Repeat…</a:t>
            </a:r>
          </a:p>
          <a:p>
            <a:pPr lvl="1"/>
            <a:r>
              <a:rPr lang="de-DE" sz="4000" dirty="0">
                <a:highlight>
                  <a:srgbClr val="FF0000"/>
                </a:highlight>
              </a:rPr>
              <a:t>ROT </a:t>
            </a:r>
            <a:r>
              <a:rPr lang="de-DE" sz="4000" dirty="0"/>
              <a:t>bedeutet… hier fehlt noch was!</a:t>
            </a:r>
          </a:p>
          <a:p>
            <a:r>
              <a:rPr lang="de-DE" sz="4400" dirty="0"/>
              <a:t>Es fehlt:</a:t>
            </a:r>
          </a:p>
          <a:p>
            <a:pPr lvl="1"/>
            <a:r>
              <a:rPr lang="de-DE" sz="4000" dirty="0"/>
              <a:t>Was soll wiederholt </a:t>
            </a:r>
            <a:r>
              <a:rPr lang="de-DE" sz="4000" dirty="0" err="1"/>
              <a:t>warden</a:t>
            </a:r>
            <a:r>
              <a:rPr lang="de-DE" sz="4000" dirty="0"/>
              <a:t>?</a:t>
            </a:r>
          </a:p>
          <a:p>
            <a:pPr lvl="1"/>
            <a:r>
              <a:rPr lang="de-DE" sz="4000" dirty="0"/>
              <a:t>Wie oft?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311CDF59-8319-444B-8CCE-879834F7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722520"/>
            <a:ext cx="4014216" cy="2596608"/>
          </a:xfrm>
          <a:prstGeom prst="rect">
            <a:avLst/>
          </a:prstGeom>
        </p:spPr>
      </p:pic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19F7546D-EF5A-E841-8731-16AAC7639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4755532"/>
            <a:ext cx="3995928" cy="13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1217BB-DE4F-5F4C-9EF9-63F6E9572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Blöcke. Was? Hier ist doch alles aus Blöcken!</a:t>
            </a:r>
          </a:p>
        </p:txBody>
      </p:sp>
      <p:pic>
        <p:nvPicPr>
          <p:cNvPr id="5" name="Inhaltsplatzhalter 4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33D497A9-6D85-3A4B-AFD5-03CC06A00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92" t="23145" r="10484" b="17454"/>
          <a:stretch/>
        </p:blipFill>
        <p:spPr>
          <a:xfrm>
            <a:off x="2411092" y="2198299"/>
            <a:ext cx="3684908" cy="2068891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2AC7ACBF-360B-A44C-ACD2-B3E1E677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9" t="20927" r="19458" b="31157"/>
          <a:stretch/>
        </p:blipFill>
        <p:spPr>
          <a:xfrm>
            <a:off x="6782710" y="2248929"/>
            <a:ext cx="3966519" cy="2014152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5322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A12BA3-58FE-E049-A562-C46A4F3E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chemeClr val="accent1"/>
                </a:solidFill>
              </a:rPr>
              <a:t>Blöcke sind wie Klammern.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7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9833C-6055-814D-81DA-92DF9E5E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7200" dirty="0"/>
              <a:t>Wiederhole 10 mal: </a:t>
            </a:r>
          </a:p>
          <a:p>
            <a:pPr marL="457200" lvl="1" indent="0">
              <a:buNone/>
            </a:pPr>
            <a:r>
              <a:rPr lang="de-DE" sz="7200" b="1" dirty="0">
                <a:solidFill>
                  <a:srgbClr val="FF0000"/>
                </a:solidFill>
              </a:rPr>
              <a:t>(</a:t>
            </a:r>
            <a:r>
              <a:rPr lang="de-DE" sz="7200" dirty="0"/>
              <a:t>gehe vorwärts</a:t>
            </a:r>
            <a:r>
              <a:rPr lang="de-DE" sz="7200" dirty="0">
                <a:solidFill>
                  <a:srgbClr val="FF0000"/>
                </a:solidFill>
              </a:rPr>
              <a:t>)</a:t>
            </a:r>
            <a:r>
              <a:rPr lang="de-DE" sz="7200" dirty="0"/>
              <a:t> </a:t>
            </a:r>
          </a:p>
          <a:p>
            <a:pPr marL="0" indent="0">
              <a:buNone/>
            </a:pPr>
            <a:r>
              <a:rPr lang="de-DE" sz="7200" dirty="0"/>
              <a:t>Nach rechts drehen.</a:t>
            </a:r>
          </a:p>
        </p:txBody>
      </p:sp>
      <p:pic>
        <p:nvPicPr>
          <p:cNvPr id="5" name="Grafik 4" descr="Ein Bild, das Bildschirm, Uhr enthält.&#10;&#10;Automatisch generierte Beschreibung">
            <a:extLst>
              <a:ext uri="{FF2B5EF4-FFF2-40B4-BE49-F238E27FC236}">
                <a16:creationId xmlns:a16="http://schemas.microsoft.com/office/drawing/2014/main" id="{F9013332-8022-A24F-BAFA-C0704333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59" y="1910330"/>
            <a:ext cx="3649706" cy="42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9833C-6055-814D-81DA-92DF9E5E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7200" dirty="0"/>
              <a:t>Wiederhole 10 mal: </a:t>
            </a:r>
          </a:p>
          <a:p>
            <a:pPr marL="457200" lvl="1" indent="0">
              <a:buNone/>
            </a:pPr>
            <a:r>
              <a:rPr lang="de-DE" sz="7200" b="1" dirty="0">
                <a:solidFill>
                  <a:srgbClr val="FF0000"/>
                </a:solidFill>
              </a:rPr>
              <a:t>(</a:t>
            </a:r>
            <a:r>
              <a:rPr lang="de-DE" sz="7200" dirty="0"/>
              <a:t>gehe vorwärts</a:t>
            </a:r>
          </a:p>
          <a:p>
            <a:pPr marL="457200" lvl="1" indent="0">
              <a:buNone/>
            </a:pPr>
            <a:r>
              <a:rPr lang="de-DE" sz="7200" dirty="0"/>
              <a:t>Nach rechts drehen</a:t>
            </a:r>
            <a:r>
              <a:rPr lang="de-DE" sz="7200" b="1" dirty="0">
                <a:solidFill>
                  <a:srgbClr val="FF0000"/>
                </a:solidFill>
              </a:rPr>
              <a:t>)</a:t>
            </a:r>
            <a:r>
              <a:rPr lang="de-DE" sz="7200" b="1" dirty="0"/>
              <a:t> </a:t>
            </a:r>
          </a:p>
        </p:txBody>
      </p:sp>
      <p:pic>
        <p:nvPicPr>
          <p:cNvPr id="4" name="Grafik 3" descr="Ein Bild, das Parkplatz, stehend, gefliest, Anzeige enthält.&#10;&#10;Automatisch generierte Beschreibung">
            <a:extLst>
              <a:ext uri="{FF2B5EF4-FFF2-40B4-BE49-F238E27FC236}">
                <a16:creationId xmlns:a16="http://schemas.microsoft.com/office/drawing/2014/main" id="{2A0AD059-189C-494D-ADC0-71D5CA56E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9" y="1929383"/>
            <a:ext cx="4038742" cy="400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79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9833C-6055-814D-81DA-92DF9E5E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7200" dirty="0"/>
              <a:t>Wiederhole </a:t>
            </a:r>
            <a:r>
              <a:rPr lang="de-DE" sz="7200" b="1" dirty="0"/>
              <a:t>10</a:t>
            </a:r>
            <a:r>
              <a:rPr lang="de-DE" sz="7200" dirty="0"/>
              <a:t> mal: </a:t>
            </a:r>
          </a:p>
          <a:p>
            <a:pPr marL="457200" lvl="1" indent="0">
              <a:buNone/>
            </a:pPr>
            <a:r>
              <a:rPr lang="de-DE" sz="7200" b="1" dirty="0">
                <a:solidFill>
                  <a:srgbClr val="FF0000"/>
                </a:solidFill>
              </a:rPr>
              <a:t>(</a:t>
            </a:r>
            <a:r>
              <a:rPr lang="de-DE" sz="7200" dirty="0"/>
              <a:t>gehe vorwärts</a:t>
            </a:r>
            <a:r>
              <a:rPr lang="de-DE" sz="7200" dirty="0">
                <a:solidFill>
                  <a:srgbClr val="FF0000"/>
                </a:solidFill>
              </a:rPr>
              <a:t>)</a:t>
            </a:r>
            <a:r>
              <a:rPr lang="de-DE" sz="7200" dirty="0"/>
              <a:t> </a:t>
            </a:r>
          </a:p>
          <a:p>
            <a:pPr marL="0" indent="0">
              <a:buNone/>
            </a:pPr>
            <a:r>
              <a:rPr lang="de-DE" sz="7200" dirty="0"/>
              <a:t>Nach </a:t>
            </a:r>
            <a:r>
              <a:rPr lang="de-DE" sz="7200" b="1" dirty="0"/>
              <a:t>rechts</a:t>
            </a:r>
            <a:r>
              <a:rPr lang="de-DE" sz="7200" dirty="0"/>
              <a:t> drehen.</a:t>
            </a:r>
          </a:p>
        </p:txBody>
      </p:sp>
      <p:pic>
        <p:nvPicPr>
          <p:cNvPr id="5" name="Grafik 4" descr="Ein Bild, das Bildschirm, Uhr enthält.&#10;&#10;Automatisch generierte Beschreibung">
            <a:extLst>
              <a:ext uri="{FF2B5EF4-FFF2-40B4-BE49-F238E27FC236}">
                <a16:creationId xmlns:a16="http://schemas.microsoft.com/office/drawing/2014/main" id="{F9013332-8022-A24F-BAFA-C0704333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59" y="1910330"/>
            <a:ext cx="3649706" cy="423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55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4A66B5-78B1-CE4A-9B3E-FDE88EB9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400" dirty="0"/>
              <a:t>Schleife in Schleife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5AB56"/>
          </a:solidFill>
          <a:ln w="38100" cap="rnd">
            <a:solidFill>
              <a:srgbClr val="E5AB5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C96EEC-40CE-4232-8CE5-E15581C39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nhaltsplatzhalter 4" descr="Ein Bild, das sitzend, Computer, computer, groß enthält.&#10;&#10;Automatisch generierte Beschreibung">
            <a:extLst>
              <a:ext uri="{FF2B5EF4-FFF2-40B4-BE49-F238E27FC236}">
                <a16:creationId xmlns:a16="http://schemas.microsoft.com/office/drawing/2014/main" id="{39035A5D-79AA-4948-9D5B-4190329F0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09" t="29573" r="50000" b="29381"/>
          <a:stretch/>
        </p:blipFill>
        <p:spPr>
          <a:xfrm>
            <a:off x="5981284" y="640080"/>
            <a:ext cx="424974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1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738F6-6BCB-3642-B39A-127881A3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34CFD0-8724-C345-BA72-F27A0C9C6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60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EF65D43-3F8F-5647-8C18-777485F1D792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+mj-lt"/>
                <a:ea typeface="+mj-ea"/>
                <a:cs typeface="+mj-cs"/>
              </a:rPr>
              <a:t>Die </a:t>
            </a:r>
            <a:r>
              <a:rPr lang="en-US" sz="4600" dirty="0" err="1">
                <a:latin typeface="+mj-lt"/>
                <a:ea typeface="+mj-ea"/>
                <a:cs typeface="+mj-cs"/>
              </a:rPr>
              <a:t>Fernbedienung</a:t>
            </a:r>
            <a:endParaRPr lang="en-US" sz="46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600" dirty="0">
              <a:latin typeface="+mj-lt"/>
              <a:ea typeface="+mj-ea"/>
              <a:cs typeface="+mj-cs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EEF50"/>
          </a:solidFill>
          <a:ln w="38100" cap="rnd">
            <a:solidFill>
              <a:srgbClr val="FEEF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3961EBD-38F7-41DD-96B7-45BF8D0DE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  <a:ln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Inventar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und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Aussehen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der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Schildkröte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dirty="0" err="1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Fernbedienung</a:t>
            </a:r>
            <a:r>
              <a:rPr lang="en-US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In der Mitte: </a:t>
            </a:r>
            <a:r>
              <a:rPr lang="en-US" dirty="0" err="1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Kröten</a:t>
            </a:r>
            <a:r>
              <a:rPr lang="en-US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-Vision!</a:t>
            </a:r>
          </a:p>
          <a:p>
            <a:r>
              <a:rPr lang="en-US" dirty="0" err="1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Programm</a:t>
            </a:r>
            <a:r>
              <a:rPr lang="en-US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Starten</a:t>
            </a:r>
            <a:r>
              <a:rPr lang="en-US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dirty="0" err="1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stoppen</a:t>
            </a:r>
            <a:r>
              <a:rPr lang="en-US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etc.</a:t>
            </a:r>
          </a:p>
          <a:p>
            <a:endParaRPr lang="en-US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nhaltsplatzhalter 4" descr="Ein Bild, das weiß, Essen enthält.&#10;&#10;Automatisch generierte Beschreibung">
            <a:extLst>
              <a:ext uri="{FF2B5EF4-FFF2-40B4-BE49-F238E27FC236}">
                <a16:creationId xmlns:a16="http://schemas.microsoft.com/office/drawing/2014/main" id="{1929429C-9995-564A-AC0C-8C790092A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" r="128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Rahmen 2">
            <a:extLst>
              <a:ext uri="{FF2B5EF4-FFF2-40B4-BE49-F238E27FC236}">
                <a16:creationId xmlns:a16="http://schemas.microsoft.com/office/drawing/2014/main" id="{1EB76D70-1003-4743-AD0D-D5621BEA5158}"/>
              </a:ext>
            </a:extLst>
          </p:cNvPr>
          <p:cNvSpPr/>
          <p:nvPr/>
        </p:nvSpPr>
        <p:spPr>
          <a:xfrm>
            <a:off x="10300771" y="848299"/>
            <a:ext cx="1630496" cy="428556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ahmen 5">
            <a:extLst>
              <a:ext uri="{FF2B5EF4-FFF2-40B4-BE49-F238E27FC236}">
                <a16:creationId xmlns:a16="http://schemas.microsoft.com/office/drawing/2014/main" id="{B771E7EF-4821-1A42-8A29-0CDE11D11A2E}"/>
              </a:ext>
            </a:extLst>
          </p:cNvPr>
          <p:cNvSpPr/>
          <p:nvPr/>
        </p:nvSpPr>
        <p:spPr>
          <a:xfrm>
            <a:off x="5762949" y="489858"/>
            <a:ext cx="4868328" cy="4566884"/>
          </a:xfrm>
          <a:prstGeom prst="frame">
            <a:avLst/>
          </a:prstGeom>
          <a:ln w="3175"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ahmen 6">
            <a:extLst>
              <a:ext uri="{FF2B5EF4-FFF2-40B4-BE49-F238E27FC236}">
                <a16:creationId xmlns:a16="http://schemas.microsoft.com/office/drawing/2014/main" id="{7C942FBC-0714-464E-A7AC-AA4E01A55310}"/>
              </a:ext>
            </a:extLst>
          </p:cNvPr>
          <p:cNvSpPr/>
          <p:nvPr/>
        </p:nvSpPr>
        <p:spPr>
          <a:xfrm>
            <a:off x="7171981" y="4829740"/>
            <a:ext cx="3127265" cy="1582077"/>
          </a:xfrm>
          <a:prstGeom prst="frame">
            <a:avLst/>
          </a:prstGeom>
          <a:gradFill>
            <a:gsLst>
              <a:gs pos="0">
                <a:srgbClr val="00B0F0"/>
              </a:gs>
              <a:gs pos="65000">
                <a:srgbClr val="00B0F0"/>
              </a:gs>
              <a:gs pos="99000">
                <a:srgbClr val="00B0F0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691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Wenn… dann!</a:t>
            </a:r>
          </a:p>
        </p:txBody>
      </p:sp>
      <p:pic>
        <p:nvPicPr>
          <p:cNvPr id="7" name="Grafik 6" descr="Ein Bild, das Monitor, grün, sitzend, Bildschirm enthält.&#10;&#10;Automatisch generierte Beschreibung">
            <a:extLst>
              <a:ext uri="{FF2B5EF4-FFF2-40B4-BE49-F238E27FC236}">
                <a16:creationId xmlns:a16="http://schemas.microsoft.com/office/drawing/2014/main" id="{6D5E91DE-4D83-884D-9822-E5B5BC35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8" y="4166629"/>
            <a:ext cx="1130300" cy="1193800"/>
          </a:xfrm>
          <a:prstGeom prst="rect">
            <a:avLst/>
          </a:prstGeom>
        </p:spPr>
      </p:pic>
      <p:pic>
        <p:nvPicPr>
          <p:cNvPr id="9" name="Grafik 8" descr="Ein Bild, das Tisch, Läufer enthält.&#10;&#10;Automatisch generierte Beschreibung">
            <a:extLst>
              <a:ext uri="{FF2B5EF4-FFF2-40B4-BE49-F238E27FC236}">
                <a16:creationId xmlns:a16="http://schemas.microsoft.com/office/drawing/2014/main" id="{92116AAE-E9D3-BC4D-B044-0FDECDAD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179" y="4166629"/>
            <a:ext cx="1092200" cy="1092200"/>
          </a:xfrm>
          <a:prstGeom prst="rect">
            <a:avLst/>
          </a:prstGeom>
        </p:spPr>
      </p:pic>
      <p:pic>
        <p:nvPicPr>
          <p:cNvPr id="11" name="Grafik 10" descr="Ein Bild, das Monitor, Anzeige, Uhr enthält.&#10;&#10;Automatisch generierte Beschreibung">
            <a:extLst>
              <a:ext uri="{FF2B5EF4-FFF2-40B4-BE49-F238E27FC236}">
                <a16:creationId xmlns:a16="http://schemas.microsoft.com/office/drawing/2014/main" id="{E9157AD7-3585-AD44-B647-8838E7662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52" y="4192029"/>
            <a:ext cx="1066800" cy="1066800"/>
          </a:xfrm>
          <a:prstGeom prst="rect">
            <a:avLst/>
          </a:prstGeom>
        </p:spPr>
      </p:pic>
      <p:pic>
        <p:nvPicPr>
          <p:cNvPr id="13" name="Grafik 12" descr="Ein Bild, das Uhr enthält.&#10;&#10;Automatisch generierte Beschreibung">
            <a:extLst>
              <a:ext uri="{FF2B5EF4-FFF2-40B4-BE49-F238E27FC236}">
                <a16:creationId xmlns:a16="http://schemas.microsoft.com/office/drawing/2014/main" id="{B488B73F-04FA-7D47-A71C-5DB19EAA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090" y="4166629"/>
            <a:ext cx="1130300" cy="1104900"/>
          </a:xfrm>
          <a:prstGeom prst="rect">
            <a:avLst/>
          </a:prstGeom>
        </p:spPr>
      </p:pic>
      <p:pic>
        <p:nvPicPr>
          <p:cNvPr id="15" name="Grafik 14" descr="Ein Bild, das Monitor, Bildschirm, Uhr, Zeichnung enthält.&#10;&#10;Automatisch generierte Beschreibung">
            <a:extLst>
              <a:ext uri="{FF2B5EF4-FFF2-40B4-BE49-F238E27FC236}">
                <a16:creationId xmlns:a16="http://schemas.microsoft.com/office/drawing/2014/main" id="{972B2665-98EE-F84C-9302-864B70E34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308" y="4090429"/>
            <a:ext cx="1168400" cy="1168400"/>
          </a:xfrm>
          <a:prstGeom prst="rect">
            <a:avLst/>
          </a:prstGeom>
        </p:spPr>
      </p:pic>
      <p:pic>
        <p:nvPicPr>
          <p:cNvPr id="19" name="Inhaltsplatzhalter 18" descr="Ein Bild, das Monitor, sitzend, grün, Bildschirm enthält.&#10;&#10;Automatisch generierte Beschreibung">
            <a:extLst>
              <a:ext uri="{FF2B5EF4-FFF2-40B4-BE49-F238E27FC236}">
                <a16:creationId xmlns:a16="http://schemas.microsoft.com/office/drawing/2014/main" id="{0A78BF60-CE4E-7245-A9FE-7FFAAFD56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534056" y="4090429"/>
            <a:ext cx="1143000" cy="1117600"/>
          </a:xfr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5D3B85D-08DD-414C-8DEE-AC8F19900B3A}"/>
              </a:ext>
            </a:extLst>
          </p:cNvPr>
          <p:cNvSpPr txBox="1"/>
          <p:nvPr/>
        </p:nvSpPr>
        <p:spPr>
          <a:xfrm>
            <a:off x="514944" y="3081638"/>
            <a:ext cx="149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WENN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042CC14-9FC0-9A48-8B3B-F88020C939A5}"/>
              </a:ext>
            </a:extLst>
          </p:cNvPr>
          <p:cNvSpPr txBox="1"/>
          <p:nvPr/>
        </p:nvSpPr>
        <p:spPr>
          <a:xfrm>
            <a:off x="2293894" y="3108754"/>
            <a:ext cx="2020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VOR MIR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F73843E-2811-114B-BC4C-38FE76A247F5}"/>
              </a:ext>
            </a:extLst>
          </p:cNvPr>
          <p:cNvSpPr txBox="1"/>
          <p:nvPr/>
        </p:nvSpPr>
        <p:spPr>
          <a:xfrm>
            <a:off x="4690392" y="3121454"/>
            <a:ext cx="77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IST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481522-563C-9B4F-A094-25D484F4BE83}"/>
              </a:ext>
            </a:extLst>
          </p:cNvPr>
          <p:cNvSpPr txBox="1"/>
          <p:nvPr/>
        </p:nvSpPr>
        <p:spPr>
          <a:xfrm>
            <a:off x="6251380" y="3121454"/>
            <a:ext cx="1219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GLAS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AA03999-950D-E74C-8214-600B01B42211}"/>
              </a:ext>
            </a:extLst>
          </p:cNvPr>
          <p:cNvSpPr txBox="1"/>
          <p:nvPr/>
        </p:nvSpPr>
        <p:spPr>
          <a:xfrm>
            <a:off x="7854944" y="3121454"/>
            <a:ext cx="1560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DANN</a:t>
            </a:r>
            <a:r>
              <a:rPr lang="de-DE" sz="7200" b="1" dirty="0">
                <a:solidFill>
                  <a:srgbClr val="FF0000"/>
                </a:solidFill>
              </a:rPr>
              <a:t>(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E6BEE94-A16F-FC4B-BF90-0B92C28E48D5}"/>
              </a:ext>
            </a:extLst>
          </p:cNvPr>
          <p:cNvSpPr txBox="1"/>
          <p:nvPr/>
        </p:nvSpPr>
        <p:spPr>
          <a:xfrm>
            <a:off x="10355992" y="3121453"/>
            <a:ext cx="1455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/>
              <a:t>ENDE</a:t>
            </a:r>
            <a:r>
              <a:rPr lang="de-DE" sz="7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74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6B3DA2-3D01-714F-BE68-8DFC9466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Verwechslungsgefahr…</a:t>
            </a: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3600"/>
          </a:solidFill>
          <a:ln w="38100" cap="rnd">
            <a:solidFill>
              <a:srgbClr val="FD36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2F57536-67CC-9946-99F7-D67DFCBD0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708234"/>
            <a:ext cx="5614416" cy="376410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437A9DB-F9DD-0047-B325-B2AD5620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053342"/>
            <a:ext cx="5614416" cy="30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64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D4C52-D5C6-AD43-87B9-BF72D7D3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1</a:t>
            </a:r>
          </a:p>
        </p:txBody>
      </p:sp>
      <p:pic>
        <p:nvPicPr>
          <p:cNvPr id="5" name="Inhaltsplatzhalter 4" descr="Ein Bild, das Schrank enthält.&#10;&#10;Automatisch generierte Beschreibung">
            <a:extLst>
              <a:ext uri="{FF2B5EF4-FFF2-40B4-BE49-F238E27FC236}">
                <a16:creationId xmlns:a16="http://schemas.microsoft.com/office/drawing/2014/main" id="{7E6C2EA1-6AD0-DA44-B73B-CDEBD9E31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100" y="2258219"/>
            <a:ext cx="4241800" cy="3594100"/>
          </a:xfrm>
        </p:spPr>
      </p:pic>
    </p:spTree>
    <p:extLst>
      <p:ext uri="{BB962C8B-B14F-4D97-AF65-F5344CB8AC3E}">
        <p14:creationId xmlns:p14="http://schemas.microsoft.com/office/powerpoint/2010/main" val="110650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CB27C-D9B0-2A42-8237-6E7349A9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600"/>
              <a:t>Andere Seite…. Was jetzt?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BDE75"/>
          </a:solidFill>
          <a:ln w="38100" cap="rnd">
            <a:solidFill>
              <a:srgbClr val="4BDE7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F630EB-9C58-4549-8969-C0F0CDB99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Inhaltsplatzhalter 4" descr="Ein Bild, das Tisch, Kuchen, sitzend, grün enthält.&#10;&#10;Automatisch generierte Beschreibung">
            <a:extLst>
              <a:ext uri="{FF2B5EF4-FFF2-40B4-BE49-F238E27FC236}">
                <a16:creationId xmlns:a16="http://schemas.microsoft.com/office/drawing/2014/main" id="{BF58D4C6-2306-844D-B8E9-96E9EB248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0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476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31812-5965-3749-87C3-A8F2A27B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Level 2</a:t>
            </a:r>
          </a:p>
        </p:txBody>
      </p:sp>
      <p:pic>
        <p:nvPicPr>
          <p:cNvPr id="5" name="Inhaltsplatzhalter 4" descr="Ein Bild, das Schrank enthält.&#10;&#10;Automatisch generierte Beschreibung">
            <a:extLst>
              <a:ext uri="{FF2B5EF4-FFF2-40B4-BE49-F238E27FC236}">
                <a16:creationId xmlns:a16="http://schemas.microsoft.com/office/drawing/2014/main" id="{51BCD82A-43C0-594A-A68F-8D3CE1CC0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0677" y="1928813"/>
            <a:ext cx="4230645" cy="4252912"/>
          </a:xfrm>
        </p:spPr>
      </p:pic>
    </p:spTree>
    <p:extLst>
      <p:ext uri="{BB962C8B-B14F-4D97-AF65-F5344CB8AC3E}">
        <p14:creationId xmlns:p14="http://schemas.microsoft.com/office/powerpoint/2010/main" val="377950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7AF9-31F5-4A38-BCD5-8F2E1738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6" b="1338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243E8-6A9D-9D4E-87D5-20531B17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21733"/>
            <a:ext cx="11548532" cy="4229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500" dirty="0" err="1">
                <a:solidFill>
                  <a:schemeClr val="bg1"/>
                </a:solidFill>
              </a:rPr>
              <a:t>Automatisches</a:t>
            </a:r>
            <a:r>
              <a:rPr lang="en-US" sz="11500" dirty="0">
                <a:solidFill>
                  <a:schemeClr val="bg1"/>
                </a:solidFill>
              </a:rPr>
              <a:t> Labyrinth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45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DB679-275D-144C-ACCC-630D4EF4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mir Stein…</a:t>
            </a:r>
          </a:p>
        </p:txBody>
      </p:sp>
      <p:pic>
        <p:nvPicPr>
          <p:cNvPr id="5" name="Inhaltsplatzhalter 4" descr="Ein Bild, das Gras, Spielzeug, sitzend, Tisch enthält.&#10;&#10;Automatisch generierte Beschreibung">
            <a:extLst>
              <a:ext uri="{FF2B5EF4-FFF2-40B4-BE49-F238E27FC236}">
                <a16:creationId xmlns:a16="http://schemas.microsoft.com/office/drawing/2014/main" id="{A1A9F8BB-B449-DB48-A43D-5B8BA9D4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202" y="1928813"/>
            <a:ext cx="3937596" cy="4252912"/>
          </a:xfrm>
        </p:spPr>
      </p:pic>
    </p:spTree>
    <p:extLst>
      <p:ext uri="{BB962C8B-B14F-4D97-AF65-F5344CB8AC3E}">
        <p14:creationId xmlns:p14="http://schemas.microsoft.com/office/powerpoint/2010/main" val="2699607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1BC45E-9C1A-DB45-A70A-8E8CEFC8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drehen….</a:t>
            </a:r>
          </a:p>
        </p:txBody>
      </p:sp>
      <p:pic>
        <p:nvPicPr>
          <p:cNvPr id="5" name="Inhaltsplatzhalter 4" descr="Ein Bild, das Spielzeug, Gras, orange, farbig enthält.&#10;&#10;Automatisch generierte Beschreibung">
            <a:extLst>
              <a:ext uri="{FF2B5EF4-FFF2-40B4-BE49-F238E27FC236}">
                <a16:creationId xmlns:a16="http://schemas.microsoft.com/office/drawing/2014/main" id="{77772755-75EB-BF49-A9A2-8BA1CD2BD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202" y="1928813"/>
            <a:ext cx="3937596" cy="4252912"/>
          </a:xfrm>
        </p:spPr>
      </p:pic>
    </p:spTree>
    <p:extLst>
      <p:ext uri="{BB962C8B-B14F-4D97-AF65-F5344CB8AC3E}">
        <p14:creationId xmlns:p14="http://schemas.microsoft.com/office/powerpoint/2010/main" val="248836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DB679-275D-144C-ACCC-630D4EF4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/>
              <a:t>Vor</a:t>
            </a:r>
            <a:r>
              <a:rPr lang="en-US" sz="6000" dirty="0"/>
              <a:t> </a:t>
            </a:r>
            <a:r>
              <a:rPr lang="en-US" sz="6000" dirty="0" err="1"/>
              <a:t>mir</a:t>
            </a:r>
            <a:r>
              <a:rPr lang="en-US" sz="6000" dirty="0"/>
              <a:t> Stein… links!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FA447"/>
          </a:solidFill>
          <a:ln w="38100" cap="rnd">
            <a:solidFill>
              <a:srgbClr val="DFA4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ras, Spielzeug, sitzend, Tisch enthält.&#10;&#10;Automatisch generierte Beschreibung">
            <a:extLst>
              <a:ext uri="{FF2B5EF4-FFF2-40B4-BE49-F238E27FC236}">
                <a16:creationId xmlns:a16="http://schemas.microsoft.com/office/drawing/2014/main" id="{A1A9F8BB-B449-DB48-A43D-5B8BA9D4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651" y="2642616"/>
            <a:ext cx="3603193" cy="3895344"/>
          </a:xfrm>
          <a:prstGeom prst="rect">
            <a:avLst/>
          </a:prstGeom>
        </p:spPr>
      </p:pic>
      <p:pic>
        <p:nvPicPr>
          <p:cNvPr id="4" name="Grafik 3" descr="Ein Bild, das Uhr enthält.&#10;&#10;Automatisch generierte Beschreibung">
            <a:extLst>
              <a:ext uri="{FF2B5EF4-FFF2-40B4-BE49-F238E27FC236}">
                <a16:creationId xmlns:a16="http://schemas.microsoft.com/office/drawing/2014/main" id="{A0A3EA93-3CD6-204E-AF26-22B7B638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69" y="2642616"/>
            <a:ext cx="4234069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2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F4E93-23E1-8243-9571-BB5D9562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Wand… ?</a:t>
            </a:r>
          </a:p>
        </p:txBody>
      </p:sp>
      <p:pic>
        <p:nvPicPr>
          <p:cNvPr id="5" name="Inhaltsplatzhalter 4" descr="Ein Bild, das Gras, Spielzeug, Tisch, grün enthält.&#10;&#10;Automatisch generierte Beschreibung">
            <a:extLst>
              <a:ext uri="{FF2B5EF4-FFF2-40B4-BE49-F238E27FC236}">
                <a16:creationId xmlns:a16="http://schemas.microsoft.com/office/drawing/2014/main" id="{FDE1C972-E8FF-1E48-B530-A38AEEE2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202" y="1928813"/>
            <a:ext cx="3937596" cy="4252912"/>
          </a:xfrm>
        </p:spPr>
      </p:pic>
    </p:spTree>
    <p:extLst>
      <p:ext uri="{BB962C8B-B14F-4D97-AF65-F5344CB8AC3E}">
        <p14:creationId xmlns:p14="http://schemas.microsoft.com/office/powerpoint/2010/main" val="118154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Anzeige, Parkplatz enthält.&#10;&#10;Automatisch generierte Beschreibung">
            <a:extLst>
              <a:ext uri="{FF2B5EF4-FFF2-40B4-BE49-F238E27FC236}">
                <a16:creationId xmlns:a16="http://schemas.microsoft.com/office/drawing/2014/main" id="{A88B04A7-D644-9A42-8B10-C1076539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25" y="444842"/>
            <a:ext cx="9659389" cy="6153665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C391CB-9A63-7946-8CF0-A15E41464B47}"/>
              </a:ext>
            </a:extLst>
          </p:cNvPr>
          <p:cNvGrpSpPr/>
          <p:nvPr/>
        </p:nvGrpSpPr>
        <p:grpSpPr>
          <a:xfrm>
            <a:off x="2091094" y="699830"/>
            <a:ext cx="4487040" cy="486000"/>
            <a:chOff x="2091094" y="699830"/>
            <a:chExt cx="448704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14:cNvPr>
                <p14:cNvContentPartPr/>
                <p14:nvPr/>
              </p14:nvContentPartPr>
              <p14:xfrm>
                <a:off x="2250214" y="699830"/>
                <a:ext cx="4327920" cy="2430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FE43A8EE-EC92-404C-B80B-2C636879C1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4574" y="663830"/>
                  <a:ext cx="4399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14:cNvPr>
                <p14:cNvContentPartPr/>
                <p14:nvPr/>
              </p14:nvContentPartPr>
              <p14:xfrm>
                <a:off x="2091094" y="733670"/>
                <a:ext cx="374760" cy="452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29CD3F96-D609-7049-8EE3-008DD3923E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5094" y="698030"/>
                  <a:ext cx="446400" cy="52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8811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42E2CA-1DA9-E843-8983-E784F7ED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95528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Links!</a:t>
            </a:r>
          </a:p>
        </p:txBody>
      </p:sp>
      <p:pic>
        <p:nvPicPr>
          <p:cNvPr id="5" name="Inhaltsplatzhalter 4" descr="Ein Bild, das Gras, Spielzeug, Tisch, grün enthält.&#10;&#10;Automatisch generierte Beschreibung">
            <a:extLst>
              <a:ext uri="{FF2B5EF4-FFF2-40B4-BE49-F238E27FC236}">
                <a16:creationId xmlns:a16="http://schemas.microsoft.com/office/drawing/2014/main" id="{6C947D15-7141-914D-8E36-DA6459769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417" r="2" b="2"/>
          <a:stretch/>
        </p:blipFill>
        <p:spPr>
          <a:xfrm>
            <a:off x="20" y="2665139"/>
            <a:ext cx="6005355" cy="4192863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572435FB-29F0-EB4E-8C9E-069E0FAD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26" r="4" b="7211"/>
          <a:stretch/>
        </p:blipFill>
        <p:spPr>
          <a:xfrm>
            <a:off x="6185051" y="2654313"/>
            <a:ext cx="6006951" cy="4203687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7088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EB0AD-6E67-8145-9DAA-EFEA37CC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Umdrehen?!?!</a:t>
            </a:r>
          </a:p>
        </p:txBody>
      </p:sp>
      <p:pic>
        <p:nvPicPr>
          <p:cNvPr id="5" name="Inhaltsplatzhalter 4" descr="Ein Bild, das Gras, Spielzeug, Tisch, Computer enthält.&#10;&#10;Automatisch generierte Beschreibung">
            <a:extLst>
              <a:ext uri="{FF2B5EF4-FFF2-40B4-BE49-F238E27FC236}">
                <a16:creationId xmlns:a16="http://schemas.microsoft.com/office/drawing/2014/main" id="{934DCC54-966A-464B-9EF9-4D651C687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202" y="1928813"/>
            <a:ext cx="3937596" cy="4252912"/>
          </a:xfrm>
        </p:spPr>
      </p:pic>
    </p:spTree>
    <p:extLst>
      <p:ext uri="{BB962C8B-B14F-4D97-AF65-F5344CB8AC3E}">
        <p14:creationId xmlns:p14="http://schemas.microsoft.com/office/powerpoint/2010/main" val="400357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CB7822-E2A5-B945-98FB-D3ED7D48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Aber nur… wenn schon links eine Wand war.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F967"/>
          </a:solidFill>
          <a:ln w="38100" cap="rnd">
            <a:solidFill>
              <a:srgbClr val="FFF96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9FE7FFB-5600-0940-A24C-4736A32F4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4" r="1834" b="4"/>
          <a:stretch/>
        </p:blipFill>
        <p:spPr>
          <a:xfrm>
            <a:off x="5477997" y="640080"/>
            <a:ext cx="5567213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16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539C65-9615-244A-9B7E-8AED1016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>
                <a:solidFill>
                  <a:srgbClr val="FFFFFF"/>
                </a:solidFill>
              </a:rPr>
              <a:t>Unterprgramm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42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2F0C5C-E690-7B4B-88E1-E13A2A46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Unterprogramme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83CC6B"/>
          </a:solidFill>
          <a:ln w="38100" cap="rnd">
            <a:solidFill>
              <a:srgbClr val="83CC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392334-E8EE-4048-981F-C6767FC22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5951" y="640080"/>
            <a:ext cx="503130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85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206580-25B9-4A4B-9897-12FB78F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Was ist das?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BEE73"/>
          </a:solidFill>
          <a:ln w="38100" cap="rnd">
            <a:solidFill>
              <a:srgbClr val="EBEE7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99A12BB-5E5B-E841-BC68-C4B4D80B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39419"/>
            <a:ext cx="7214616" cy="49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2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94056-CF5F-0747-A9EB-C982B5B8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zuhause nachmachen!</a:t>
            </a:r>
          </a:p>
        </p:txBody>
      </p:sp>
      <p:pic>
        <p:nvPicPr>
          <p:cNvPr id="5" name="Inhaltsplatzhalter 4" descr="Ein Bild, das Gras, sitzend, Tisch, grün enthält.&#10;&#10;Automatisch generierte Beschreibung">
            <a:extLst>
              <a:ext uri="{FF2B5EF4-FFF2-40B4-BE49-F238E27FC236}">
                <a16:creationId xmlns:a16="http://schemas.microsoft.com/office/drawing/2014/main" id="{2FDF0741-2A8B-0144-97B1-DF1F5FCD8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907" y="1928813"/>
            <a:ext cx="6160185" cy="4252912"/>
          </a:xfrm>
        </p:spPr>
      </p:pic>
    </p:spTree>
    <p:extLst>
      <p:ext uri="{BB962C8B-B14F-4D97-AF65-F5344CB8AC3E}">
        <p14:creationId xmlns:p14="http://schemas.microsoft.com/office/powerpoint/2010/main" val="1035988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D94056-CF5F-0747-A9EB-C982B5B81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 err="1">
                <a:solidFill>
                  <a:srgbClr val="FFFFFF"/>
                </a:solidFill>
              </a:rPr>
              <a:t>Bauen</a:t>
            </a:r>
            <a:r>
              <a:rPr lang="en-US" sz="8800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4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BD28B-AC60-6540-985F-EE604F55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Kaum vom Original zu unterscheiden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D5B4D2-9683-7F45-A56C-8742ECB2C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915080-8A19-EF4A-AA82-FFD99921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244" y="1807515"/>
            <a:ext cx="2889922" cy="44804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10F1759-03B9-1448-9027-EC55AF7F4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21" y="1883026"/>
            <a:ext cx="4022558" cy="43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55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D5644-A9BA-464B-AC2B-8360DC9E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Gras, Spielzeug, grün, klein enthält.&#10;&#10;Automatisch generierte Beschreibung">
            <a:extLst>
              <a:ext uri="{FF2B5EF4-FFF2-40B4-BE49-F238E27FC236}">
                <a16:creationId xmlns:a16="http://schemas.microsoft.com/office/drawing/2014/main" id="{E557161F-9E64-294D-A4EC-02570EB84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521" b="23801"/>
          <a:stretch/>
        </p:blipFill>
        <p:spPr>
          <a:xfrm>
            <a:off x="2088636" y="365125"/>
            <a:ext cx="3502469" cy="3257173"/>
          </a:xfrm>
        </p:spPr>
      </p:pic>
      <p:pic>
        <p:nvPicPr>
          <p:cNvPr id="7" name="Grafik 6" descr="Ein Bild, das Tisch, Kuchen, Gras, grün enthält.&#10;&#10;Automatisch generierte Beschreibung">
            <a:extLst>
              <a:ext uri="{FF2B5EF4-FFF2-40B4-BE49-F238E27FC236}">
                <a16:creationId xmlns:a16="http://schemas.microsoft.com/office/drawing/2014/main" id="{16E0415B-D18A-0B46-B65E-E034553AC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5" t="-200" r="-13895" b="18269"/>
          <a:stretch/>
        </p:blipFill>
        <p:spPr>
          <a:xfrm>
            <a:off x="5663029" y="365125"/>
            <a:ext cx="4031247" cy="3309754"/>
          </a:xfrm>
          <a:prstGeom prst="rect">
            <a:avLst/>
          </a:prstGeom>
        </p:spPr>
      </p:pic>
      <p:pic>
        <p:nvPicPr>
          <p:cNvPr id="9" name="Grafik 8" descr="Ein Bild, das Gras, Tisch, grün, Kuchen enthält.&#10;&#10;Automatisch generierte Beschreibung">
            <a:extLst>
              <a:ext uri="{FF2B5EF4-FFF2-40B4-BE49-F238E27FC236}">
                <a16:creationId xmlns:a16="http://schemas.microsoft.com/office/drawing/2014/main" id="{75ED91FA-F457-B54A-B792-97D27D15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636" y="3674879"/>
            <a:ext cx="3470108" cy="3127056"/>
          </a:xfrm>
          <a:prstGeom prst="rect">
            <a:avLst/>
          </a:prstGeom>
        </p:spPr>
      </p:pic>
      <p:pic>
        <p:nvPicPr>
          <p:cNvPr id="11" name="Grafik 10" descr="Ein Bild, das Gras, Tisch, grün, sitzend enthält.&#10;&#10;Automatisch generierte Beschreibung">
            <a:extLst>
              <a:ext uri="{FF2B5EF4-FFF2-40B4-BE49-F238E27FC236}">
                <a16:creationId xmlns:a16="http://schemas.microsoft.com/office/drawing/2014/main" id="{E9289B66-E093-7247-AA2E-10A5F58CD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668" y="3674879"/>
            <a:ext cx="3717194" cy="31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, Uhr enthält.&#10;&#10;Automatisch generierte Beschreibung">
            <a:extLst>
              <a:ext uri="{FF2B5EF4-FFF2-40B4-BE49-F238E27FC236}">
                <a16:creationId xmlns:a16="http://schemas.microsoft.com/office/drawing/2014/main" id="{22AE7C12-66EE-3F43-9458-EBD50192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0" b="140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14:cNvPr>
              <p14:cNvContentPartPr/>
              <p14:nvPr/>
            </p14:nvContentPartPr>
            <p14:xfrm>
              <a:off x="7972774" y="4188230"/>
              <a:ext cx="1687320" cy="1530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CE347265-A640-7B45-A190-1DB11D726B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6774" y="4152230"/>
                <a:ext cx="1758960" cy="16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426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348BF5-5633-6149-8811-2BD93944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/>
              <a:t>Gleiche Position wie bei Ebene 1…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3B645"/>
          </a:solidFill>
          <a:ln w="38100" cap="rnd">
            <a:solidFill>
              <a:srgbClr val="33B64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Gras, grün, Tisch, Kuchen enthält.&#10;&#10;Automatisch generierte Beschreibung">
            <a:extLst>
              <a:ext uri="{FF2B5EF4-FFF2-40B4-BE49-F238E27FC236}">
                <a16:creationId xmlns:a16="http://schemas.microsoft.com/office/drawing/2014/main" id="{1F5E41AF-435C-D045-86D8-48F90BF22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24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1670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9A0B0-F845-9048-BEDC-6CC9ACFC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Ebenen…</a:t>
            </a:r>
          </a:p>
        </p:txBody>
      </p:sp>
      <p:pic>
        <p:nvPicPr>
          <p:cNvPr id="5" name="Inhaltsplatzhalter 4" descr="Ein Bild, das Screenshot, Parkplatz, Metall, Monitor enthält.&#10;&#10;Automatisch generierte Beschreibung">
            <a:extLst>
              <a:ext uri="{FF2B5EF4-FFF2-40B4-BE49-F238E27FC236}">
                <a16:creationId xmlns:a16="http://schemas.microsoft.com/office/drawing/2014/main" id="{B7753FCB-D127-0146-99DD-1AECD9749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676" y="1928813"/>
            <a:ext cx="6652647" cy="4252912"/>
          </a:xfrm>
        </p:spPr>
      </p:pic>
    </p:spTree>
    <p:extLst>
      <p:ext uri="{BB962C8B-B14F-4D97-AF65-F5344CB8AC3E}">
        <p14:creationId xmlns:p14="http://schemas.microsoft.com/office/powerpoint/2010/main" val="104103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aum enthält.&#10;&#10;Automatisch generierte Beschreibung">
            <a:extLst>
              <a:ext uri="{FF2B5EF4-FFF2-40B4-BE49-F238E27FC236}">
                <a16:creationId xmlns:a16="http://schemas.microsoft.com/office/drawing/2014/main" id="{E3D4AF6C-9BD2-754F-BF22-5EA2280F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64" r="-2" b="7578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14:cNvPr>
              <p14:cNvContentPartPr/>
              <p14:nvPr/>
            </p14:nvContentPartPr>
            <p14:xfrm>
              <a:off x="6781534" y="4351310"/>
              <a:ext cx="1796040" cy="1667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92ECADEA-287D-5D4A-808F-35FD1BCB94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5534" y="4315310"/>
                <a:ext cx="186768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02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B128C2A-02F0-6E48-8F14-A7712DE7E6F3}"/>
              </a:ext>
            </a:extLst>
          </p:cNvPr>
          <p:cNvSpPr txBox="1"/>
          <p:nvPr/>
        </p:nvSpPr>
        <p:spPr>
          <a:xfrm>
            <a:off x="641604" y="4553712"/>
            <a:ext cx="10908792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Fehler im Programm?</a:t>
            </a:r>
          </a:p>
        </p:txBody>
      </p:sp>
      <p:pic>
        <p:nvPicPr>
          <p:cNvPr id="3" name="Grafik 2" descr="Ein Bild, das Raum, rot, weiß, orange enthält.&#10;&#10;Automatisch generierte Beschreibung">
            <a:extLst>
              <a:ext uri="{FF2B5EF4-FFF2-40B4-BE49-F238E27FC236}">
                <a16:creationId xmlns:a16="http://schemas.microsoft.com/office/drawing/2014/main" id="{34C3C7A7-8606-444C-9045-9DB7FB875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8" r="1" b="16674"/>
          <a:stretch/>
        </p:blipFill>
        <p:spPr>
          <a:xfrm>
            <a:off x="-3027" y="0"/>
            <a:ext cx="12191979" cy="4287785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14:cNvPr>
              <p14:cNvContentPartPr/>
              <p14:nvPr/>
            </p14:nvContentPartPr>
            <p14:xfrm>
              <a:off x="8364814" y="3083030"/>
              <a:ext cx="2250720" cy="173952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0A32DAA5-AB3B-FF4E-9AC2-987E79671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174" y="3047030"/>
                <a:ext cx="2322360" cy="18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64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302892A-7835-914C-A887-83900C45FBB6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>
                <a:latin typeface="+mj-lt"/>
                <a:ea typeface="+mj-ea"/>
                <a:cs typeface="+mj-cs"/>
              </a:rPr>
              <a:t>Reiter Programm wechseln – da sieht man die Stelle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100">
              <a:latin typeface="+mj-lt"/>
              <a:ea typeface="+mj-ea"/>
              <a:cs typeface="+mj-cs"/>
            </a:endParaRPr>
          </a:p>
        </p:txBody>
      </p:sp>
      <p:pic>
        <p:nvPicPr>
          <p:cNvPr id="3" name="Grafik 2" descr="Ein Bild, das Screenshot, Parkplatz enthält.&#10;&#10;Automatisch generierte Beschreibung">
            <a:extLst>
              <a:ext uri="{FF2B5EF4-FFF2-40B4-BE49-F238E27FC236}">
                <a16:creationId xmlns:a16="http://schemas.microsoft.com/office/drawing/2014/main" id="{8E8BB2B9-B139-E049-8DBF-860F0DB92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7" r="1" b="11372"/>
          <a:stretch/>
        </p:blipFill>
        <p:spPr>
          <a:xfrm>
            <a:off x="4654296" y="1496872"/>
            <a:ext cx="7214616" cy="3836824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DB3F74-AF32-D544-B407-ADDC638B9A9A}"/>
              </a:ext>
            </a:extLst>
          </p:cNvPr>
          <p:cNvGrpSpPr/>
          <p:nvPr/>
        </p:nvGrpSpPr>
        <p:grpSpPr>
          <a:xfrm>
            <a:off x="5338294" y="612350"/>
            <a:ext cx="806040" cy="1059480"/>
            <a:chOff x="5338294" y="612350"/>
            <a:chExt cx="80604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AF0A8893-87C7-644A-A8FC-CC4F5F6BA200}"/>
                    </a:ext>
                  </a:extLst>
                </p14:cNvPr>
                <p14:cNvContentPartPr/>
                <p14:nvPr/>
              </p14:nvContentPartPr>
              <p14:xfrm>
                <a:off x="5588854" y="612350"/>
                <a:ext cx="444600" cy="80928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AF0A8893-87C7-644A-A8FC-CC4F5F6BA2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53214" y="576350"/>
                  <a:ext cx="51624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B9F855CE-6DF2-B640-8771-6BAF021A6AF4}"/>
                    </a:ext>
                  </a:extLst>
                </p14:cNvPr>
                <p14:cNvContentPartPr/>
                <p14:nvPr/>
              </p14:nvContentPartPr>
              <p14:xfrm>
                <a:off x="5338294" y="1039670"/>
                <a:ext cx="806040" cy="63216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B9F855CE-6DF2-B640-8771-6BAF021A6A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02654" y="1004030"/>
                  <a:ext cx="877680" cy="70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972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E3F2BE2-D74A-D54A-84C3-30DDF8721FA6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800">
                <a:latin typeface="+mj-lt"/>
                <a:ea typeface="+mj-ea"/>
                <a:cs typeface="+mj-cs"/>
              </a:rPr>
              <a:t>Schritt für Schritt…</a:t>
            </a:r>
          </a:p>
        </p:txBody>
      </p:sp>
      <p:pic>
        <p:nvPicPr>
          <p:cNvPr id="3" name="Grafik 2" descr="Ein Bild, das Screenshot, Parkplatz, Maschine, Seite enthält.&#10;&#10;Automatisch generierte Beschreibung">
            <a:extLst>
              <a:ext uri="{FF2B5EF4-FFF2-40B4-BE49-F238E27FC236}">
                <a16:creationId xmlns:a16="http://schemas.microsoft.com/office/drawing/2014/main" id="{C4C6F48B-68E6-C94A-B01B-97935F0B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15626"/>
            <a:ext cx="7214616" cy="45993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D1C2F225-861D-D644-B486-A41B14F917DA}"/>
                  </a:ext>
                </a:extLst>
              </p14:cNvPr>
              <p14:cNvContentPartPr/>
              <p14:nvPr/>
            </p14:nvContentPartPr>
            <p14:xfrm>
              <a:off x="4876414" y="1428110"/>
              <a:ext cx="1289880" cy="963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D1C2F225-861D-D644-B486-A41B14F917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0414" y="1392470"/>
                <a:ext cx="136152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385EEE49-BA1B-FA49-AA32-13D77F9091FA}"/>
                  </a:ext>
                </a:extLst>
              </p14:cNvPr>
              <p14:cNvContentPartPr/>
              <p14:nvPr/>
            </p14:nvContentPartPr>
            <p14:xfrm>
              <a:off x="10235374" y="4950710"/>
              <a:ext cx="633240" cy="70092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385EEE49-BA1B-FA49-AA32-13D77F9091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9374" y="4914710"/>
                <a:ext cx="704880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7241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Macintosh PowerPoint</Application>
  <PresentationFormat>Breitbild</PresentationFormat>
  <Paragraphs>71</Paragraphs>
  <Slides>51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5" baseType="lpstr">
      <vt:lpstr>Arial</vt:lpstr>
      <vt:lpstr>Modern Love</vt:lpstr>
      <vt:lpstr>The Hand</vt:lpstr>
      <vt:lpstr>SketchyVTI</vt:lpstr>
      <vt:lpstr>Schön, dass Du da bist!</vt:lpstr>
      <vt:lpstr>Grundlegende Bedienung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Die 1.Aufgabe:  Das Labyrinth</vt:lpstr>
      <vt:lpstr>Beispielprogramm</vt:lpstr>
      <vt:lpstr>Welcher Satz ist leichter zu lesen?</vt:lpstr>
      <vt:lpstr>PowerPoint-Präsentation</vt:lpstr>
      <vt:lpstr>Aufgabe 2:</vt:lpstr>
      <vt:lpstr>Aufgabe 2:  Der Smaragd-Mäher. Weil Rasenmäher langweilig sind!</vt:lpstr>
      <vt:lpstr>Welcher Weg?</vt:lpstr>
      <vt:lpstr>Was nun?</vt:lpstr>
      <vt:lpstr>Und jetzt?</vt:lpstr>
      <vt:lpstr>PowerPoint-Präsentation</vt:lpstr>
      <vt:lpstr>Schleifen und so</vt:lpstr>
      <vt:lpstr>Aufbau</vt:lpstr>
      <vt:lpstr>Blöcke. Was? Hier ist doch alles aus Blöcken!</vt:lpstr>
      <vt:lpstr>Blöcke sind wie Klammern.</vt:lpstr>
      <vt:lpstr>PowerPoint-Präsentation</vt:lpstr>
      <vt:lpstr>PowerPoint-Präsentation</vt:lpstr>
      <vt:lpstr>PowerPoint-Präsentation</vt:lpstr>
      <vt:lpstr>Schleife in Schleife</vt:lpstr>
      <vt:lpstr>PowerPoint-Präsentation</vt:lpstr>
      <vt:lpstr>Wenn… dann!</vt:lpstr>
      <vt:lpstr>Verwechslungsgefahr…</vt:lpstr>
      <vt:lpstr>Level 1</vt:lpstr>
      <vt:lpstr>Andere Seite…. Was jetzt?</vt:lpstr>
      <vt:lpstr>Level 2</vt:lpstr>
      <vt:lpstr>Automatisches Labyrinth</vt:lpstr>
      <vt:lpstr>Vor mir Stein…</vt:lpstr>
      <vt:lpstr>Links drehen….</vt:lpstr>
      <vt:lpstr>Vor mir Stein… links!</vt:lpstr>
      <vt:lpstr>Nächste Wand… ?</vt:lpstr>
      <vt:lpstr>Links!</vt:lpstr>
      <vt:lpstr>Umdrehen?!?!</vt:lpstr>
      <vt:lpstr>Aber nur… wenn schon links eine Wand war.</vt:lpstr>
      <vt:lpstr>Unterprgramm</vt:lpstr>
      <vt:lpstr>Unterprogramme</vt:lpstr>
      <vt:lpstr>Was ist das?</vt:lpstr>
      <vt:lpstr>Nicht zuhause nachmachen!</vt:lpstr>
      <vt:lpstr>Bauen!</vt:lpstr>
      <vt:lpstr>Kaum vom Original zu unterscheiden</vt:lpstr>
      <vt:lpstr>PowerPoint-Präsentation</vt:lpstr>
      <vt:lpstr>Gleiche Position wie bei Ebene 1…</vt:lpstr>
      <vt:lpstr>3 Ebenen…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Schön, dass Du da bist!</dc:title>
  <dc:creator>Gregor Walter</dc:creator>
  <cp:lastModifiedBy>Gregor Walter</cp:lastModifiedBy>
  <cp:revision>2</cp:revision>
  <dcterms:created xsi:type="dcterms:W3CDTF">2020-10-28T15:24:06Z</dcterms:created>
  <dcterms:modified xsi:type="dcterms:W3CDTF">2020-10-28T15:28:26Z</dcterms:modified>
</cp:coreProperties>
</file>